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71343A0-256E-492F-8C48-6B29301F9A69}" type="datetimeFigureOut">
              <a:rPr lang="es-CO" smtClean="0"/>
              <a:t>28/01/2014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3C988BC-C2E2-4AE6-B2FD-42C9012EB7F8}" type="slidenum">
              <a:rPr lang="es-CO" smtClean="0"/>
              <a:t>‹#›</a:t>
            </a:fld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820688"/>
          </a:xfrm>
        </p:spPr>
        <p:txBody>
          <a:bodyPr/>
          <a:lstStyle/>
          <a:p>
            <a:r>
              <a:rPr lang="es-CO" dirty="0" err="1" smtClean="0"/>
              <a:t>Assessment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40760" cy="3168352"/>
          </a:xfrm>
        </p:spPr>
        <p:txBody>
          <a:bodyPr>
            <a:noAutofit/>
          </a:bodyPr>
          <a:lstStyle/>
          <a:p>
            <a:r>
              <a:rPr lang="es-CO" sz="4800" dirty="0" err="1" smtClean="0">
                <a:latin typeface="Aparajita" pitchFamily="34" charset="0"/>
                <a:cs typeface="Aparajita" pitchFamily="34" charset="0"/>
              </a:rPr>
              <a:t>Principles</a:t>
            </a:r>
            <a:r>
              <a:rPr lang="es-CO" sz="4800" dirty="0" smtClean="0">
                <a:latin typeface="Aparajita" pitchFamily="34" charset="0"/>
                <a:cs typeface="Aparajita" pitchFamily="34" charset="0"/>
              </a:rPr>
              <a:t> of </a:t>
            </a:r>
            <a:r>
              <a:rPr lang="es-CO" sz="4800" dirty="0" err="1" smtClean="0">
                <a:latin typeface="Aparajita" pitchFamily="34" charset="0"/>
                <a:cs typeface="Aparajita" pitchFamily="34" charset="0"/>
              </a:rPr>
              <a:t>successful</a:t>
            </a:r>
            <a:r>
              <a:rPr lang="es-CO" sz="4800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s-CO" sz="4800" dirty="0" err="1" smtClean="0">
                <a:latin typeface="Aparajita" pitchFamily="34" charset="0"/>
                <a:cs typeface="Aparajita" pitchFamily="34" charset="0"/>
              </a:rPr>
              <a:t>assessment</a:t>
            </a:r>
            <a:r>
              <a:rPr lang="es-CO" sz="4800" dirty="0" smtClean="0">
                <a:latin typeface="Aparajita" pitchFamily="34" charset="0"/>
                <a:cs typeface="Aparajita" pitchFamily="34" charset="0"/>
              </a:rPr>
              <a:t> in the </a:t>
            </a:r>
            <a:r>
              <a:rPr lang="es-CO" sz="4800" dirty="0" err="1" smtClean="0">
                <a:latin typeface="Aparajita" pitchFamily="34" charset="0"/>
                <a:cs typeface="Aparajita" pitchFamily="34" charset="0"/>
              </a:rPr>
              <a:t>Differentiated</a:t>
            </a:r>
            <a:r>
              <a:rPr lang="es-CO" sz="4800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s-CO" sz="4800" dirty="0" err="1" smtClean="0">
                <a:latin typeface="Aparajita" pitchFamily="34" charset="0"/>
                <a:cs typeface="Aparajita" pitchFamily="34" charset="0"/>
              </a:rPr>
              <a:t>Classroom</a:t>
            </a:r>
            <a:endParaRPr lang="es-CO" sz="4800" dirty="0" smtClean="0">
              <a:latin typeface="Aparajita" pitchFamily="34" charset="0"/>
              <a:cs typeface="Aparajita" pitchFamily="34" charset="0"/>
            </a:endParaRPr>
          </a:p>
          <a:p>
            <a:r>
              <a:rPr lang="es-CO" sz="4800" dirty="0" err="1" smtClean="0">
                <a:latin typeface="Aparajita" pitchFamily="34" charset="0"/>
                <a:cs typeface="Aparajita" pitchFamily="34" charset="0"/>
              </a:rPr>
              <a:t>Chapter</a:t>
            </a:r>
            <a:r>
              <a:rPr lang="es-CO" sz="4800" dirty="0" smtClean="0">
                <a:latin typeface="Aparajita" pitchFamily="34" charset="0"/>
                <a:cs typeface="Aparajita" pitchFamily="34" charset="0"/>
              </a:rPr>
              <a:t> 3</a:t>
            </a:r>
            <a:endParaRPr lang="es-CO" sz="4800" dirty="0"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67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43608" y="2312876"/>
            <a:ext cx="6624735" cy="4068452"/>
          </a:xfrm>
        </p:spPr>
        <p:txBody>
          <a:bodyPr>
            <a:normAutofit fontScale="55000" lnSpcReduction="20000"/>
          </a:bodyPr>
          <a:lstStyle/>
          <a:p>
            <a:r>
              <a:rPr lang="es-CO" sz="4400" dirty="0" err="1" smtClean="0"/>
              <a:t>Level</a:t>
            </a:r>
            <a:r>
              <a:rPr lang="es-CO" sz="4400" dirty="0" smtClean="0"/>
              <a:t> 4</a:t>
            </a:r>
          </a:p>
          <a:p>
            <a:endParaRPr lang="es-CO" sz="4400" dirty="0" smtClean="0"/>
          </a:p>
          <a:p>
            <a:r>
              <a:rPr lang="es-CO" sz="4400" dirty="0" smtClean="0"/>
              <a:t>Shows complete </a:t>
            </a:r>
            <a:r>
              <a:rPr lang="es-CO" sz="4400" dirty="0" err="1" smtClean="0"/>
              <a:t>knowledge</a:t>
            </a:r>
            <a:r>
              <a:rPr lang="es-CO" sz="4400" dirty="0" smtClean="0"/>
              <a:t> of the </a:t>
            </a:r>
            <a:r>
              <a:rPr lang="es-CO" sz="4400" dirty="0" err="1" smtClean="0"/>
              <a:t>subject</a:t>
            </a:r>
            <a:endParaRPr lang="es-CO" sz="4400" dirty="0" smtClean="0"/>
          </a:p>
          <a:p>
            <a:r>
              <a:rPr lang="es-CO" sz="4400" dirty="0" smtClean="0"/>
              <a:t>Express ideas </a:t>
            </a:r>
            <a:r>
              <a:rPr lang="es-CO" sz="4400" dirty="0" err="1" smtClean="0"/>
              <a:t>clearly</a:t>
            </a:r>
            <a:endParaRPr lang="es-CO" sz="4400" dirty="0" smtClean="0"/>
          </a:p>
          <a:p>
            <a:r>
              <a:rPr lang="es-CO" sz="4400" dirty="0" err="1" smtClean="0"/>
              <a:t>Discusses</a:t>
            </a:r>
            <a:r>
              <a:rPr lang="es-CO" sz="4400" dirty="0" smtClean="0"/>
              <a:t> ideas in a </a:t>
            </a:r>
            <a:r>
              <a:rPr lang="es-CO" sz="4400" dirty="0" err="1" smtClean="0"/>
              <a:t>highly</a:t>
            </a:r>
            <a:r>
              <a:rPr lang="es-CO" sz="4400" dirty="0" smtClean="0"/>
              <a:t> </a:t>
            </a:r>
            <a:r>
              <a:rPr lang="es-CO" sz="4400" dirty="0" err="1" smtClean="0"/>
              <a:t>logical</a:t>
            </a:r>
            <a:r>
              <a:rPr lang="es-CO" sz="4400" dirty="0" smtClean="0"/>
              <a:t> </a:t>
            </a:r>
            <a:r>
              <a:rPr lang="es-CO" sz="4400" dirty="0" err="1" smtClean="0"/>
              <a:t>manner</a:t>
            </a:r>
            <a:endParaRPr lang="es-CO" sz="4400" dirty="0" smtClean="0"/>
          </a:p>
          <a:p>
            <a:r>
              <a:rPr lang="es-CO" sz="4400" dirty="0" err="1" smtClean="0"/>
              <a:t>Addresses</a:t>
            </a:r>
            <a:r>
              <a:rPr lang="es-CO" sz="4400" dirty="0" smtClean="0"/>
              <a:t> </a:t>
            </a:r>
            <a:r>
              <a:rPr lang="es-CO" sz="4400" dirty="0" err="1" smtClean="0"/>
              <a:t>all</a:t>
            </a:r>
            <a:r>
              <a:rPr lang="es-CO" sz="4400" dirty="0" smtClean="0"/>
              <a:t> the </a:t>
            </a:r>
            <a:r>
              <a:rPr lang="es-CO" sz="4400" dirty="0" err="1" smtClean="0"/>
              <a:t>questions</a:t>
            </a:r>
            <a:r>
              <a:rPr lang="es-CO" sz="4400" dirty="0" smtClean="0"/>
              <a:t> </a:t>
            </a:r>
            <a:r>
              <a:rPr lang="es-CO" sz="4400" dirty="0" err="1" smtClean="0"/>
              <a:t>posed</a:t>
            </a:r>
            <a:endParaRPr lang="es-CO" sz="4400" dirty="0" smtClean="0"/>
          </a:p>
          <a:p>
            <a:r>
              <a:rPr lang="es-CO" sz="4400" dirty="0" smtClean="0"/>
              <a:t>Shows complete </a:t>
            </a:r>
            <a:r>
              <a:rPr lang="es-CO" sz="4400" dirty="0" err="1" smtClean="0"/>
              <a:t>preparation</a:t>
            </a:r>
            <a:r>
              <a:rPr lang="es-CO" sz="4400" dirty="0" smtClean="0"/>
              <a:t> </a:t>
            </a:r>
            <a:r>
              <a:rPr lang="es-CO" sz="4400" dirty="0" err="1" smtClean="0"/>
              <a:t>when</a:t>
            </a:r>
            <a:r>
              <a:rPr lang="es-CO" sz="4400" dirty="0" smtClean="0"/>
              <a:t>  </a:t>
            </a:r>
            <a:r>
              <a:rPr lang="es-CO" sz="4400" dirty="0" err="1" smtClean="0"/>
              <a:t>reponding</a:t>
            </a:r>
            <a:r>
              <a:rPr lang="es-CO" sz="4400" dirty="0" smtClean="0"/>
              <a:t> r</a:t>
            </a:r>
          </a:p>
          <a:p>
            <a:r>
              <a:rPr lang="es-CO" sz="4400" dirty="0" err="1" smtClean="0"/>
              <a:t>Makes</a:t>
            </a:r>
            <a:r>
              <a:rPr lang="es-CO" sz="4400" dirty="0" smtClean="0"/>
              <a:t> </a:t>
            </a:r>
            <a:r>
              <a:rPr lang="es-CO" sz="4400" dirty="0" err="1" smtClean="0"/>
              <a:t>highly</a:t>
            </a:r>
            <a:r>
              <a:rPr lang="es-CO" sz="4400" dirty="0" smtClean="0"/>
              <a:t> </a:t>
            </a:r>
            <a:r>
              <a:rPr lang="es-CO" sz="4400" dirty="0" err="1" smtClean="0"/>
              <a:t>detailed</a:t>
            </a:r>
            <a:r>
              <a:rPr lang="es-CO" sz="4400" dirty="0" smtClean="0"/>
              <a:t> responses</a:t>
            </a:r>
          </a:p>
          <a:p>
            <a:r>
              <a:rPr lang="es-CO" sz="4400" dirty="0" smtClean="0"/>
              <a:t>Describes </a:t>
            </a:r>
            <a:r>
              <a:rPr lang="es-CO" sz="4400" dirty="0" err="1" smtClean="0"/>
              <a:t>concepts</a:t>
            </a:r>
            <a:r>
              <a:rPr lang="es-CO" sz="4400" dirty="0" smtClean="0"/>
              <a:t> </a:t>
            </a:r>
            <a:r>
              <a:rPr lang="es-CO" sz="4400" dirty="0" err="1" smtClean="0"/>
              <a:t>without</a:t>
            </a:r>
            <a:r>
              <a:rPr lang="es-CO" sz="4400" dirty="0" smtClean="0"/>
              <a:t> </a:t>
            </a:r>
            <a:r>
              <a:rPr lang="es-CO" sz="4400" dirty="0" err="1" smtClean="0"/>
              <a:t>errors</a:t>
            </a:r>
            <a:endParaRPr lang="es-CO" sz="4400" dirty="0" smtClean="0"/>
          </a:p>
          <a:p>
            <a:endParaRPr lang="es-CO" sz="12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Scoring</a:t>
            </a:r>
            <a:r>
              <a:rPr lang="es-CO" dirty="0" smtClean="0"/>
              <a:t> </a:t>
            </a:r>
            <a:r>
              <a:rPr lang="es-CO" dirty="0" err="1" smtClean="0"/>
              <a:t>Scales</a:t>
            </a:r>
            <a:endParaRPr lang="es-CO" dirty="0"/>
          </a:p>
        </p:txBody>
      </p:sp>
      <p:sp>
        <p:nvSpPr>
          <p:cNvPr id="4" name="1 Marcador de contenido"/>
          <p:cNvSpPr txBox="1">
            <a:spLocks/>
          </p:cNvSpPr>
          <p:nvPr/>
        </p:nvSpPr>
        <p:spPr>
          <a:xfrm>
            <a:off x="827584" y="1772816"/>
            <a:ext cx="2952328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/>
          </a:p>
        </p:txBody>
      </p:sp>
      <p:pic>
        <p:nvPicPr>
          <p:cNvPr id="6148" name="Picture 4" descr="http://www.qacps.k12.md.us/ces/clipart/Carson%20Dellosa%20Clipart/Carson%20Dellosa%20Back%20to%20School/Images/Color%20Images/Awards%20&amp;%20Incentive%20Charts/RIBBON_STAR_STUD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3732">
            <a:off x="7180965" y="3494172"/>
            <a:ext cx="1594651" cy="278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24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99592" y="2315690"/>
            <a:ext cx="7408333" cy="3705598"/>
          </a:xfrm>
        </p:spPr>
        <p:txBody>
          <a:bodyPr>
            <a:normAutofit lnSpcReduction="10000"/>
          </a:bodyPr>
          <a:lstStyle/>
          <a:p>
            <a:r>
              <a:rPr lang="es-CO" dirty="0" err="1" smtClean="0"/>
              <a:t>Level</a:t>
            </a:r>
            <a:r>
              <a:rPr lang="es-CO" dirty="0" smtClean="0"/>
              <a:t> 3</a:t>
            </a:r>
          </a:p>
          <a:p>
            <a:r>
              <a:rPr lang="es-CO" dirty="0" smtClean="0"/>
              <a:t>Shows </a:t>
            </a:r>
            <a:r>
              <a:rPr lang="es-CO" dirty="0" err="1" smtClean="0"/>
              <a:t>good</a:t>
            </a:r>
            <a:r>
              <a:rPr lang="es-CO" dirty="0" smtClean="0"/>
              <a:t> </a:t>
            </a:r>
            <a:r>
              <a:rPr lang="es-CO" dirty="0" err="1" smtClean="0"/>
              <a:t>knowledge</a:t>
            </a:r>
            <a:r>
              <a:rPr lang="es-CO" dirty="0" smtClean="0"/>
              <a:t> of the </a:t>
            </a:r>
            <a:r>
              <a:rPr lang="es-CO" dirty="0" err="1" smtClean="0"/>
              <a:t>subject</a:t>
            </a:r>
            <a:endParaRPr lang="es-CO" dirty="0" smtClean="0"/>
          </a:p>
          <a:p>
            <a:r>
              <a:rPr lang="es-CO" dirty="0" err="1" smtClean="0"/>
              <a:t>Expresses</a:t>
            </a:r>
            <a:r>
              <a:rPr lang="es-CO" dirty="0" smtClean="0"/>
              <a:t> ideas </a:t>
            </a:r>
            <a:r>
              <a:rPr lang="es-CO" dirty="0" err="1" smtClean="0"/>
              <a:t>adequately</a:t>
            </a:r>
            <a:endParaRPr lang="es-CO" dirty="0" smtClean="0"/>
          </a:p>
          <a:p>
            <a:r>
              <a:rPr lang="es-CO" dirty="0" err="1" smtClean="0"/>
              <a:t>Discussess</a:t>
            </a:r>
            <a:r>
              <a:rPr lang="es-CO" dirty="0" smtClean="0"/>
              <a:t> ideas in a </a:t>
            </a:r>
            <a:r>
              <a:rPr lang="es-CO" dirty="0" err="1" smtClean="0"/>
              <a:t>logical</a:t>
            </a:r>
            <a:r>
              <a:rPr lang="es-CO" dirty="0" smtClean="0"/>
              <a:t> </a:t>
            </a:r>
            <a:r>
              <a:rPr lang="es-CO" dirty="0" err="1" smtClean="0"/>
              <a:t>manner</a:t>
            </a:r>
            <a:endParaRPr lang="es-CO" dirty="0" smtClean="0"/>
          </a:p>
          <a:p>
            <a:r>
              <a:rPr lang="es-CO" dirty="0" err="1" smtClean="0"/>
              <a:t>Addresses</a:t>
            </a:r>
            <a:r>
              <a:rPr lang="es-CO" dirty="0" smtClean="0"/>
              <a:t> </a:t>
            </a:r>
            <a:r>
              <a:rPr lang="es-CO" dirty="0" err="1" smtClean="0"/>
              <a:t>all</a:t>
            </a:r>
            <a:r>
              <a:rPr lang="es-CO" dirty="0" smtClean="0"/>
              <a:t> the </a:t>
            </a:r>
            <a:r>
              <a:rPr lang="es-CO" dirty="0" err="1" smtClean="0"/>
              <a:t>questions</a:t>
            </a:r>
            <a:r>
              <a:rPr lang="es-CO" dirty="0" smtClean="0"/>
              <a:t> </a:t>
            </a:r>
            <a:r>
              <a:rPr lang="es-CO" dirty="0" err="1" smtClean="0"/>
              <a:t>posed</a:t>
            </a:r>
            <a:endParaRPr lang="es-CO" dirty="0" smtClean="0"/>
          </a:p>
          <a:p>
            <a:r>
              <a:rPr lang="es-CO" dirty="0" smtClean="0"/>
              <a:t>Shows </a:t>
            </a:r>
            <a:r>
              <a:rPr lang="es-CO" dirty="0" err="1" smtClean="0"/>
              <a:t>adequate</a:t>
            </a:r>
            <a:r>
              <a:rPr lang="es-CO" dirty="0" smtClean="0"/>
              <a:t> </a:t>
            </a:r>
            <a:r>
              <a:rPr lang="es-CO" dirty="0" err="1" smtClean="0"/>
              <a:t>preparation</a:t>
            </a:r>
            <a:r>
              <a:rPr lang="es-CO" dirty="0" smtClean="0"/>
              <a:t> 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responding</a:t>
            </a:r>
            <a:endParaRPr lang="es-CO" dirty="0" smtClean="0"/>
          </a:p>
          <a:p>
            <a:r>
              <a:rPr lang="es-CO" dirty="0" err="1" smtClean="0"/>
              <a:t>Misses</a:t>
            </a:r>
            <a:r>
              <a:rPr lang="es-CO" dirty="0" smtClean="0"/>
              <a:t> </a:t>
            </a:r>
            <a:r>
              <a:rPr lang="es-CO" dirty="0" err="1" smtClean="0"/>
              <a:t>few</a:t>
            </a:r>
            <a:r>
              <a:rPr lang="es-CO" dirty="0" smtClean="0"/>
              <a:t> </a:t>
            </a:r>
            <a:r>
              <a:rPr lang="es-CO" dirty="0" err="1" smtClean="0"/>
              <a:t>details</a:t>
            </a:r>
            <a:r>
              <a:rPr lang="es-CO" dirty="0" smtClean="0"/>
              <a:t> 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responding</a:t>
            </a:r>
            <a:endParaRPr lang="es-CO" dirty="0" smtClean="0"/>
          </a:p>
          <a:p>
            <a:r>
              <a:rPr lang="es-CO" dirty="0" err="1" smtClean="0"/>
              <a:t>Demonstrates</a:t>
            </a:r>
            <a:r>
              <a:rPr lang="es-CO" dirty="0" smtClean="0"/>
              <a:t> </a:t>
            </a:r>
            <a:r>
              <a:rPr lang="es-CO" dirty="0" err="1" smtClean="0"/>
              <a:t>minor</a:t>
            </a:r>
            <a:r>
              <a:rPr lang="es-CO" dirty="0" smtClean="0"/>
              <a:t> </a:t>
            </a:r>
            <a:r>
              <a:rPr lang="es-CO" dirty="0" err="1" smtClean="0"/>
              <a:t>misconceptions</a:t>
            </a:r>
            <a:r>
              <a:rPr lang="es-CO" dirty="0" smtClean="0"/>
              <a:t> 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responding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/>
              <a:t/>
            </a:r>
            <a:br>
              <a:rPr lang="es-CO" dirty="0"/>
            </a:br>
            <a:endParaRPr lang="es-CO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0295">
            <a:off x="5879721" y="817212"/>
            <a:ext cx="2681089" cy="18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70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43608" y="404664"/>
            <a:ext cx="7408333" cy="3450696"/>
          </a:xfrm>
        </p:spPr>
        <p:txBody>
          <a:bodyPr>
            <a:normAutofit fontScale="92500" lnSpcReduction="10000"/>
          </a:bodyPr>
          <a:lstStyle/>
          <a:p>
            <a:r>
              <a:rPr lang="es-CO" dirty="0" err="1" smtClean="0"/>
              <a:t>Level</a:t>
            </a:r>
            <a:r>
              <a:rPr lang="es-CO" dirty="0" smtClean="0"/>
              <a:t> 2</a:t>
            </a:r>
          </a:p>
          <a:p>
            <a:endParaRPr lang="es-CO" dirty="0"/>
          </a:p>
          <a:p>
            <a:r>
              <a:rPr lang="es-CO" dirty="0" smtClean="0"/>
              <a:t>Shows </a:t>
            </a:r>
            <a:r>
              <a:rPr lang="es-CO" dirty="0" err="1" smtClean="0"/>
              <a:t>some</a:t>
            </a:r>
            <a:r>
              <a:rPr lang="es-CO" dirty="0" smtClean="0"/>
              <a:t> </a:t>
            </a:r>
            <a:r>
              <a:rPr lang="es-CO" dirty="0" err="1" smtClean="0"/>
              <a:t>knowledge</a:t>
            </a:r>
            <a:r>
              <a:rPr lang="es-CO" dirty="0" smtClean="0"/>
              <a:t> of the </a:t>
            </a:r>
            <a:r>
              <a:rPr lang="es-CO" dirty="0" err="1" smtClean="0"/>
              <a:t>subject</a:t>
            </a:r>
            <a:endParaRPr lang="es-CO" dirty="0" smtClean="0"/>
          </a:p>
          <a:p>
            <a:r>
              <a:rPr lang="es-CO" dirty="0" err="1" smtClean="0"/>
              <a:t>Expresses</a:t>
            </a:r>
            <a:r>
              <a:rPr lang="es-CO" dirty="0" smtClean="0"/>
              <a:t> ideas with </a:t>
            </a:r>
            <a:r>
              <a:rPr lang="es-CO" dirty="0" err="1" smtClean="0"/>
              <a:t>some</a:t>
            </a:r>
            <a:r>
              <a:rPr lang="es-CO" dirty="0" smtClean="0"/>
              <a:t> </a:t>
            </a:r>
            <a:r>
              <a:rPr lang="es-CO" dirty="0" err="1" smtClean="0"/>
              <a:t>disorganization</a:t>
            </a:r>
            <a:endParaRPr lang="es-CO" dirty="0" smtClean="0"/>
          </a:p>
          <a:p>
            <a:r>
              <a:rPr lang="es-CO" dirty="0" smtClean="0"/>
              <a:t>Show </a:t>
            </a:r>
            <a:r>
              <a:rPr lang="es-CO" dirty="0" err="1" smtClean="0"/>
              <a:t>some</a:t>
            </a:r>
            <a:r>
              <a:rPr lang="es-CO" dirty="0" smtClean="0"/>
              <a:t> </a:t>
            </a:r>
            <a:r>
              <a:rPr lang="es-CO" dirty="0" err="1" smtClean="0"/>
              <a:t>illogical</a:t>
            </a:r>
            <a:r>
              <a:rPr lang="es-CO" dirty="0" smtClean="0"/>
              <a:t> </a:t>
            </a:r>
            <a:r>
              <a:rPr lang="es-CO" dirty="0" err="1" smtClean="0"/>
              <a:t>thought</a:t>
            </a:r>
            <a:r>
              <a:rPr lang="es-CO" dirty="0" smtClean="0"/>
              <a:t> in </a:t>
            </a:r>
            <a:r>
              <a:rPr lang="es-CO" dirty="0" err="1" smtClean="0"/>
              <a:t>discussion</a:t>
            </a:r>
            <a:endParaRPr lang="es-CO" dirty="0" smtClean="0"/>
          </a:p>
          <a:p>
            <a:r>
              <a:rPr lang="es-CO" dirty="0" err="1" smtClean="0"/>
              <a:t>Addresses</a:t>
            </a:r>
            <a:r>
              <a:rPr lang="es-CO" dirty="0" smtClean="0"/>
              <a:t> </a:t>
            </a:r>
            <a:r>
              <a:rPr lang="es-CO" dirty="0" err="1" smtClean="0"/>
              <a:t>most</a:t>
            </a:r>
            <a:r>
              <a:rPr lang="es-CO" dirty="0" smtClean="0"/>
              <a:t> of the </a:t>
            </a:r>
            <a:r>
              <a:rPr lang="es-CO" dirty="0" err="1" smtClean="0"/>
              <a:t>questions</a:t>
            </a:r>
            <a:r>
              <a:rPr lang="es-CO" dirty="0" smtClean="0"/>
              <a:t> </a:t>
            </a:r>
            <a:r>
              <a:rPr lang="es-CO" dirty="0" err="1" smtClean="0"/>
              <a:t>posed</a:t>
            </a:r>
            <a:endParaRPr lang="es-CO" dirty="0" smtClean="0"/>
          </a:p>
          <a:p>
            <a:r>
              <a:rPr lang="es-CO" dirty="0" smtClean="0"/>
              <a:t>Shows </a:t>
            </a:r>
            <a:r>
              <a:rPr lang="es-CO" dirty="0" err="1" smtClean="0"/>
              <a:t>some</a:t>
            </a:r>
            <a:r>
              <a:rPr lang="es-CO" dirty="0" smtClean="0"/>
              <a:t> </a:t>
            </a:r>
            <a:r>
              <a:rPr lang="es-CO" dirty="0" err="1" smtClean="0"/>
              <a:t>preparation</a:t>
            </a:r>
            <a:r>
              <a:rPr lang="es-CO" dirty="0" smtClean="0"/>
              <a:t> 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responding</a:t>
            </a:r>
            <a:endParaRPr lang="es-CO" dirty="0" smtClean="0"/>
          </a:p>
          <a:p>
            <a:r>
              <a:rPr lang="es-CO" dirty="0" err="1" smtClean="0"/>
              <a:t>Includes</a:t>
            </a:r>
            <a:r>
              <a:rPr lang="es-CO" dirty="0" smtClean="0"/>
              <a:t> </a:t>
            </a:r>
            <a:r>
              <a:rPr lang="es-CO" dirty="0" err="1" smtClean="0"/>
              <a:t>some</a:t>
            </a:r>
            <a:r>
              <a:rPr lang="es-CO" dirty="0" smtClean="0"/>
              <a:t> </a:t>
            </a:r>
            <a:r>
              <a:rPr lang="es-CO" dirty="0" err="1" smtClean="0"/>
              <a:t>details</a:t>
            </a:r>
            <a:r>
              <a:rPr lang="es-CO" dirty="0" smtClean="0"/>
              <a:t> 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responding</a:t>
            </a:r>
            <a:endParaRPr lang="es-CO" dirty="0" smtClean="0"/>
          </a:p>
          <a:p>
            <a:r>
              <a:rPr lang="es-CO" dirty="0" err="1" smtClean="0"/>
              <a:t>Demonstrates</a:t>
            </a:r>
            <a:r>
              <a:rPr lang="es-CO" dirty="0" smtClean="0"/>
              <a:t> </a:t>
            </a:r>
            <a:r>
              <a:rPr lang="es-CO" dirty="0" err="1" smtClean="0"/>
              <a:t>major</a:t>
            </a:r>
            <a:r>
              <a:rPr lang="es-CO" dirty="0" smtClean="0"/>
              <a:t> </a:t>
            </a:r>
            <a:r>
              <a:rPr lang="es-CO" dirty="0" err="1" smtClean="0"/>
              <a:t>misconceptions</a:t>
            </a:r>
            <a:r>
              <a:rPr lang="es-CO" dirty="0" smtClean="0"/>
              <a:t> 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responding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2645">
            <a:off x="310095" y="3888418"/>
            <a:ext cx="2727346" cy="2150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48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O" dirty="0" err="1" smtClean="0"/>
              <a:t>Level</a:t>
            </a:r>
            <a:r>
              <a:rPr lang="es-CO" dirty="0" smtClean="0"/>
              <a:t> 1</a:t>
            </a:r>
          </a:p>
          <a:p>
            <a:endParaRPr lang="es-CO" dirty="0"/>
          </a:p>
          <a:p>
            <a:r>
              <a:rPr lang="es-CO" dirty="0" smtClean="0"/>
              <a:t>Shows </a:t>
            </a:r>
            <a:r>
              <a:rPr lang="es-CO" dirty="0" err="1" smtClean="0"/>
              <a:t>very</a:t>
            </a:r>
            <a:r>
              <a:rPr lang="es-CO" dirty="0" smtClean="0"/>
              <a:t> </a:t>
            </a:r>
            <a:r>
              <a:rPr lang="es-CO" dirty="0" err="1" smtClean="0"/>
              <a:t>little</a:t>
            </a:r>
            <a:r>
              <a:rPr lang="es-CO" dirty="0" smtClean="0"/>
              <a:t> </a:t>
            </a:r>
            <a:r>
              <a:rPr lang="es-CO" dirty="0" err="1" smtClean="0"/>
              <a:t>knowledge</a:t>
            </a:r>
            <a:r>
              <a:rPr lang="es-CO" dirty="0" smtClean="0"/>
              <a:t> </a:t>
            </a:r>
            <a:r>
              <a:rPr lang="es-CO" dirty="0" err="1" smtClean="0"/>
              <a:t>or</a:t>
            </a:r>
            <a:r>
              <a:rPr lang="es-CO" dirty="0" smtClean="0"/>
              <a:t> the </a:t>
            </a:r>
            <a:r>
              <a:rPr lang="es-CO" dirty="0" err="1" smtClean="0"/>
              <a:t>subject</a:t>
            </a:r>
            <a:endParaRPr lang="es-CO" dirty="0" smtClean="0"/>
          </a:p>
          <a:p>
            <a:r>
              <a:rPr lang="es-CO" dirty="0" err="1" smtClean="0"/>
              <a:t>Expresses</a:t>
            </a:r>
            <a:r>
              <a:rPr lang="es-CO" dirty="0" smtClean="0"/>
              <a:t> ideas in a </a:t>
            </a:r>
            <a:r>
              <a:rPr lang="es-CO" dirty="0" err="1" smtClean="0"/>
              <a:t>avery</a:t>
            </a:r>
            <a:r>
              <a:rPr lang="es-CO" dirty="0" smtClean="0"/>
              <a:t> </a:t>
            </a:r>
            <a:r>
              <a:rPr lang="es-CO" dirty="0" err="1" smtClean="0"/>
              <a:t>disorganized</a:t>
            </a:r>
            <a:r>
              <a:rPr lang="es-CO" dirty="0" smtClean="0"/>
              <a:t> </a:t>
            </a:r>
            <a:r>
              <a:rPr lang="es-CO" dirty="0" err="1" smtClean="0"/>
              <a:t>manner</a:t>
            </a:r>
            <a:endParaRPr lang="es-CO" dirty="0" smtClean="0"/>
          </a:p>
          <a:p>
            <a:r>
              <a:rPr lang="es-CO" dirty="0" smtClean="0"/>
              <a:t>Shows much </a:t>
            </a:r>
            <a:r>
              <a:rPr lang="es-CO" dirty="0" err="1" smtClean="0"/>
              <a:t>illogical</a:t>
            </a:r>
            <a:r>
              <a:rPr lang="es-CO" dirty="0" smtClean="0"/>
              <a:t> </a:t>
            </a:r>
            <a:r>
              <a:rPr lang="es-CO" dirty="0" err="1" smtClean="0"/>
              <a:t>thought</a:t>
            </a:r>
            <a:r>
              <a:rPr lang="es-CO" dirty="0" smtClean="0"/>
              <a:t> in </a:t>
            </a:r>
            <a:r>
              <a:rPr lang="es-CO" dirty="0" err="1" smtClean="0"/>
              <a:t>discussion</a:t>
            </a:r>
            <a:endParaRPr lang="es-CO" dirty="0" smtClean="0"/>
          </a:p>
          <a:p>
            <a:r>
              <a:rPr lang="es-CO" dirty="0" err="1" smtClean="0"/>
              <a:t>Addresses</a:t>
            </a:r>
            <a:r>
              <a:rPr lang="es-CO" dirty="0" smtClean="0"/>
              <a:t> </a:t>
            </a:r>
            <a:r>
              <a:rPr lang="es-CO" dirty="0" err="1" smtClean="0"/>
              <a:t>very</a:t>
            </a:r>
            <a:r>
              <a:rPr lang="es-CO" dirty="0" smtClean="0"/>
              <a:t> </a:t>
            </a:r>
            <a:r>
              <a:rPr lang="es-CO" dirty="0" err="1" smtClean="0"/>
              <a:t>few</a:t>
            </a:r>
            <a:r>
              <a:rPr lang="es-CO" dirty="0" smtClean="0"/>
              <a:t> of the </a:t>
            </a:r>
            <a:r>
              <a:rPr lang="es-CO" dirty="0" err="1" smtClean="0"/>
              <a:t>questions</a:t>
            </a:r>
            <a:r>
              <a:rPr lang="es-CO" dirty="0" smtClean="0"/>
              <a:t> </a:t>
            </a:r>
            <a:r>
              <a:rPr lang="es-CO" dirty="0" err="1" smtClean="0"/>
              <a:t>posed</a:t>
            </a:r>
            <a:endParaRPr lang="es-CO" dirty="0" smtClean="0"/>
          </a:p>
          <a:p>
            <a:r>
              <a:rPr lang="es-CO" dirty="0" smtClean="0"/>
              <a:t>Shows </a:t>
            </a:r>
            <a:r>
              <a:rPr lang="es-CO" dirty="0" err="1" smtClean="0"/>
              <a:t>little</a:t>
            </a:r>
            <a:r>
              <a:rPr lang="es-CO" dirty="0" smtClean="0"/>
              <a:t> </a:t>
            </a:r>
            <a:r>
              <a:rPr lang="es-CO" dirty="0" err="1" smtClean="0"/>
              <a:t>preparation</a:t>
            </a:r>
            <a:r>
              <a:rPr lang="es-CO" dirty="0" smtClean="0"/>
              <a:t> 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responding</a:t>
            </a:r>
            <a:endParaRPr lang="es-CO" dirty="0" smtClean="0"/>
          </a:p>
          <a:p>
            <a:r>
              <a:rPr lang="es-CO" dirty="0" err="1" smtClean="0"/>
              <a:t>Misses</a:t>
            </a:r>
            <a:r>
              <a:rPr lang="es-CO" dirty="0" smtClean="0"/>
              <a:t> </a:t>
            </a:r>
            <a:r>
              <a:rPr lang="es-CO" dirty="0" err="1" smtClean="0"/>
              <a:t>most</a:t>
            </a:r>
            <a:r>
              <a:rPr lang="es-CO" dirty="0" smtClean="0"/>
              <a:t> </a:t>
            </a:r>
            <a:r>
              <a:rPr lang="es-CO" dirty="0" err="1" smtClean="0"/>
              <a:t>details</a:t>
            </a:r>
            <a:r>
              <a:rPr lang="es-CO" dirty="0" smtClean="0"/>
              <a:t> 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respondong</a:t>
            </a:r>
            <a:endParaRPr lang="es-CO" dirty="0" smtClean="0"/>
          </a:p>
          <a:p>
            <a:r>
              <a:rPr lang="es-CO" dirty="0" err="1" smtClean="0"/>
              <a:t>Demonstrates</a:t>
            </a:r>
            <a:r>
              <a:rPr lang="es-CO" dirty="0" smtClean="0"/>
              <a:t> </a:t>
            </a:r>
            <a:r>
              <a:rPr lang="es-CO" dirty="0" err="1" smtClean="0"/>
              <a:t>that</a:t>
            </a:r>
            <a:r>
              <a:rPr lang="es-CO" dirty="0" smtClean="0"/>
              <a:t> </a:t>
            </a:r>
            <a:r>
              <a:rPr lang="es-CO" dirty="0" err="1" smtClean="0"/>
              <a:t>conceptions</a:t>
            </a:r>
            <a:r>
              <a:rPr lang="es-CO" dirty="0" smtClean="0"/>
              <a:t> are </a:t>
            </a:r>
            <a:r>
              <a:rPr lang="es-CO" dirty="0" err="1" smtClean="0"/>
              <a:t>mostly</a:t>
            </a:r>
            <a:r>
              <a:rPr lang="es-CO" dirty="0" smtClean="0"/>
              <a:t> in error</a:t>
            </a: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4664"/>
            <a:ext cx="2160240" cy="234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738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820688"/>
          </a:xfrm>
        </p:spPr>
        <p:txBody>
          <a:bodyPr>
            <a:normAutofit/>
          </a:bodyPr>
          <a:lstStyle/>
          <a:p>
            <a:r>
              <a:rPr lang="es-CO" dirty="0" err="1" smtClean="0"/>
              <a:t>Student</a:t>
            </a:r>
            <a:r>
              <a:rPr lang="es-CO" dirty="0" smtClean="0"/>
              <a:t> </a:t>
            </a:r>
            <a:r>
              <a:rPr lang="es-CO" dirty="0" err="1" smtClean="0"/>
              <a:t>Self</a:t>
            </a:r>
            <a:r>
              <a:rPr lang="es-CO" dirty="0" smtClean="0"/>
              <a:t> -</a:t>
            </a:r>
            <a:r>
              <a:rPr lang="es-CO" dirty="0" err="1" smtClean="0"/>
              <a:t>Assessment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40760" cy="2448272"/>
          </a:xfrm>
        </p:spPr>
        <p:txBody>
          <a:bodyPr>
            <a:noAutofit/>
          </a:bodyPr>
          <a:lstStyle/>
          <a:p>
            <a:endParaRPr lang="es-CO" sz="9600" dirty="0"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636912"/>
            <a:ext cx="3024336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04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7584" y="2492896"/>
            <a:ext cx="7408333" cy="1905661"/>
          </a:xfrm>
        </p:spPr>
        <p:txBody>
          <a:bodyPr/>
          <a:lstStyle/>
          <a:p>
            <a:r>
              <a:rPr lang="es-CO" dirty="0" err="1" smtClean="0"/>
              <a:t>Important</a:t>
            </a:r>
            <a:r>
              <a:rPr lang="es-CO" dirty="0" smtClean="0"/>
              <a:t> </a:t>
            </a:r>
            <a:r>
              <a:rPr lang="es-CO" dirty="0" err="1" smtClean="0"/>
              <a:t>Successful</a:t>
            </a:r>
            <a:r>
              <a:rPr lang="es-CO" dirty="0" smtClean="0"/>
              <a:t> </a:t>
            </a:r>
            <a:r>
              <a:rPr lang="es-CO" dirty="0" err="1" smtClean="0"/>
              <a:t>Differentiation</a:t>
            </a:r>
            <a:endParaRPr lang="es-CO" dirty="0" smtClean="0"/>
          </a:p>
          <a:p>
            <a:r>
              <a:rPr lang="es-CO" dirty="0" err="1" smtClean="0"/>
              <a:t>Provides</a:t>
            </a:r>
            <a:r>
              <a:rPr lang="es-CO" dirty="0" smtClean="0"/>
              <a:t> individual </a:t>
            </a:r>
            <a:r>
              <a:rPr lang="es-CO" dirty="0" err="1" smtClean="0"/>
              <a:t>feedback</a:t>
            </a:r>
            <a:endParaRPr lang="es-CO" dirty="0" smtClean="0"/>
          </a:p>
          <a:p>
            <a:r>
              <a:rPr lang="es-CO" dirty="0" err="1" smtClean="0"/>
              <a:t>Helps</a:t>
            </a:r>
            <a:r>
              <a:rPr lang="es-CO" dirty="0" smtClean="0"/>
              <a:t> </a:t>
            </a:r>
            <a:r>
              <a:rPr lang="es-CO" dirty="0" err="1" smtClean="0"/>
              <a:t>students</a:t>
            </a:r>
            <a:r>
              <a:rPr lang="es-CO" dirty="0" smtClean="0"/>
              <a:t> and </a:t>
            </a:r>
            <a:r>
              <a:rPr lang="es-CO" dirty="0" err="1" smtClean="0"/>
              <a:t>teacher</a:t>
            </a:r>
            <a:r>
              <a:rPr lang="es-CO" dirty="0" smtClean="0"/>
              <a:t> set individual </a:t>
            </a:r>
            <a:r>
              <a:rPr lang="es-CO" dirty="0" err="1" smtClean="0"/>
              <a:t>goals</a:t>
            </a:r>
            <a:r>
              <a:rPr lang="es-CO" dirty="0" smtClean="0"/>
              <a:t> </a:t>
            </a:r>
            <a:endParaRPr lang="es-C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97235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2" y="1988840"/>
            <a:ext cx="7408333" cy="4320480"/>
          </a:xfrm>
        </p:spPr>
        <p:txBody>
          <a:bodyPr/>
          <a:lstStyle/>
          <a:p>
            <a:r>
              <a:rPr lang="es-CO" dirty="0" smtClean="0"/>
              <a:t>X continuum (</a:t>
            </a:r>
            <a:r>
              <a:rPr lang="es-CO" dirty="0" err="1" smtClean="0"/>
              <a:t>faces,symbols,labesl</a:t>
            </a:r>
            <a:r>
              <a:rPr lang="es-CO" dirty="0" smtClean="0"/>
              <a:t> </a:t>
            </a:r>
            <a:r>
              <a:rPr lang="es-CO" dirty="0" err="1" smtClean="0"/>
              <a:t>such</a:t>
            </a:r>
            <a:r>
              <a:rPr lang="es-CO" dirty="0" smtClean="0"/>
              <a:t> </a:t>
            </a:r>
            <a:r>
              <a:rPr lang="es-CO" dirty="0" err="1" smtClean="0"/>
              <a:t>as;strongly</a:t>
            </a:r>
            <a:r>
              <a:rPr lang="es-CO" dirty="0"/>
              <a:t> </a:t>
            </a:r>
            <a:r>
              <a:rPr lang="es-CO" dirty="0" err="1" smtClean="0"/>
              <a:t>diagree</a:t>
            </a:r>
            <a:r>
              <a:rPr lang="es-CO" dirty="0" smtClean="0"/>
              <a:t>, </a:t>
            </a:r>
            <a:r>
              <a:rPr lang="es-CO" dirty="0" err="1" smtClean="0"/>
              <a:t>disagree</a:t>
            </a:r>
            <a:r>
              <a:rPr lang="es-CO" dirty="0" smtClean="0"/>
              <a:t>, </a:t>
            </a:r>
            <a:r>
              <a:rPr lang="es-CO" dirty="0" err="1" smtClean="0"/>
              <a:t>not</a:t>
            </a:r>
            <a:r>
              <a:rPr lang="es-CO" dirty="0" smtClean="0"/>
              <a:t> </a:t>
            </a:r>
            <a:r>
              <a:rPr lang="es-CO" dirty="0" err="1" smtClean="0"/>
              <a:t>sure</a:t>
            </a:r>
            <a:r>
              <a:rPr lang="es-CO" dirty="0" smtClean="0"/>
              <a:t>, </a:t>
            </a:r>
            <a:r>
              <a:rPr lang="es-CO" dirty="0" err="1" smtClean="0"/>
              <a:t>agree</a:t>
            </a:r>
            <a:r>
              <a:rPr lang="es-CO" dirty="0" smtClean="0"/>
              <a:t>, </a:t>
            </a:r>
            <a:r>
              <a:rPr lang="es-CO" dirty="0" err="1" smtClean="0"/>
              <a:t>strongly</a:t>
            </a:r>
            <a:r>
              <a:rPr lang="es-CO" dirty="0" smtClean="0"/>
              <a:t> </a:t>
            </a:r>
            <a:r>
              <a:rPr lang="es-CO" dirty="0" err="1" smtClean="0"/>
              <a:t>agree</a:t>
            </a:r>
            <a:r>
              <a:rPr lang="es-CO" dirty="0" smtClean="0"/>
              <a:t>.) </a:t>
            </a:r>
            <a:r>
              <a:rPr lang="es-CO" dirty="0" err="1" smtClean="0"/>
              <a:t>level</a:t>
            </a:r>
            <a:r>
              <a:rPr lang="es-CO" dirty="0" smtClean="0"/>
              <a:t> </a:t>
            </a:r>
            <a:r>
              <a:rPr lang="es-CO" dirty="0" err="1" smtClean="0"/>
              <a:t>rediness</a:t>
            </a:r>
            <a:r>
              <a:rPr lang="es-CO" dirty="0" smtClean="0"/>
              <a:t>.</a:t>
            </a:r>
          </a:p>
          <a:p>
            <a:r>
              <a:rPr lang="es-CO" dirty="0" err="1" smtClean="0"/>
              <a:t>Self</a:t>
            </a:r>
            <a:r>
              <a:rPr lang="es-CO" dirty="0" smtClean="0"/>
              <a:t> </a:t>
            </a:r>
            <a:r>
              <a:rPr lang="es-CO" dirty="0" err="1" smtClean="0"/>
              <a:t>checking</a:t>
            </a:r>
            <a:r>
              <a:rPr lang="es-CO" dirty="0" smtClean="0"/>
              <a:t> </a:t>
            </a:r>
            <a:r>
              <a:rPr lang="es-CO" dirty="0" err="1" smtClean="0"/>
              <a:t>checklist</a:t>
            </a:r>
            <a:endParaRPr lang="es-CO" dirty="0" smtClean="0"/>
          </a:p>
          <a:p>
            <a:r>
              <a:rPr lang="es-CO" dirty="0" err="1" smtClean="0"/>
              <a:t>Performing</a:t>
            </a:r>
            <a:endParaRPr lang="es-CO" dirty="0" smtClean="0"/>
          </a:p>
          <a:p>
            <a:r>
              <a:rPr lang="es-CO" dirty="0" err="1" smtClean="0"/>
              <a:t>Notations</a:t>
            </a:r>
            <a:endParaRPr lang="es-CO" dirty="0" smtClean="0"/>
          </a:p>
          <a:p>
            <a:pPr marL="0" indent="0">
              <a:buNone/>
            </a:pPr>
            <a:r>
              <a:rPr lang="es-CO" dirty="0" smtClean="0"/>
              <a:t>             I </a:t>
            </a:r>
            <a:r>
              <a:rPr lang="es-CO" dirty="0" err="1" smtClean="0"/>
              <a:t>agree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this</a:t>
            </a:r>
            <a:endParaRPr lang="es-CO" dirty="0" smtClean="0"/>
          </a:p>
          <a:p>
            <a:pPr marL="0" indent="0">
              <a:buNone/>
            </a:pPr>
            <a:r>
              <a:rPr lang="es-CO" dirty="0"/>
              <a:t> </a:t>
            </a:r>
            <a:r>
              <a:rPr lang="es-CO" dirty="0" smtClean="0"/>
              <a:t>            I </a:t>
            </a:r>
            <a:r>
              <a:rPr lang="es-CO" dirty="0" err="1" smtClean="0"/>
              <a:t>disagree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this</a:t>
            </a:r>
            <a:endParaRPr lang="es-CO" dirty="0" smtClean="0"/>
          </a:p>
          <a:p>
            <a:pPr marL="0" indent="0">
              <a:buNone/>
            </a:pPr>
            <a:r>
              <a:rPr lang="es-CO" dirty="0"/>
              <a:t> </a:t>
            </a:r>
            <a:r>
              <a:rPr lang="es-CO" dirty="0" smtClean="0"/>
              <a:t>      ??   I </a:t>
            </a:r>
            <a:r>
              <a:rPr lang="es-CO" dirty="0" err="1" smtClean="0"/>
              <a:t>don´t</a:t>
            </a:r>
            <a:r>
              <a:rPr lang="es-CO" dirty="0" smtClean="0"/>
              <a:t> </a:t>
            </a:r>
            <a:r>
              <a:rPr lang="es-CO" dirty="0" err="1" smtClean="0"/>
              <a:t>understand</a:t>
            </a:r>
            <a:endParaRPr lang="es-CO" dirty="0" smtClean="0"/>
          </a:p>
          <a:p>
            <a:pPr marL="0" indent="0">
              <a:buNone/>
            </a:pPr>
            <a:r>
              <a:rPr lang="es-CO" dirty="0" smtClean="0"/>
              <a:t>       !!    </a:t>
            </a:r>
            <a:r>
              <a:rPr lang="es-CO" dirty="0" err="1" smtClean="0"/>
              <a:t>Wow</a:t>
            </a:r>
            <a:endParaRPr lang="es-C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Strategies</a:t>
            </a: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53" y="4583049"/>
            <a:ext cx="235887" cy="24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771" y="4941168"/>
            <a:ext cx="432049" cy="48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128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3" y="1556792"/>
            <a:ext cx="7344816" cy="4680520"/>
          </a:xfrm>
        </p:spPr>
        <p:txBody>
          <a:bodyPr>
            <a:normAutofit fontScale="92500" lnSpcReduction="20000"/>
          </a:bodyPr>
          <a:lstStyle/>
          <a:p>
            <a:r>
              <a:rPr lang="es-CO" b="1" dirty="0" err="1" smtClean="0"/>
              <a:t>Journal</a:t>
            </a:r>
            <a:r>
              <a:rPr lang="es-CO" b="1" dirty="0" smtClean="0"/>
              <a:t>- Notebooks-</a:t>
            </a:r>
            <a:r>
              <a:rPr lang="es-CO" b="1" dirty="0" err="1" smtClean="0"/>
              <a:t>Student</a:t>
            </a:r>
            <a:r>
              <a:rPr lang="es-CO" b="1" dirty="0" smtClean="0"/>
              <a:t> Record</a:t>
            </a:r>
          </a:p>
          <a:p>
            <a:r>
              <a:rPr lang="es-CO" b="1" dirty="0" smtClean="0"/>
              <a:t>(</a:t>
            </a:r>
            <a:r>
              <a:rPr lang="es-CO" b="1" dirty="0" err="1" smtClean="0"/>
              <a:t>Learning</a:t>
            </a:r>
            <a:r>
              <a:rPr lang="es-CO" b="1" dirty="0" smtClean="0"/>
              <a:t> </a:t>
            </a:r>
            <a:r>
              <a:rPr lang="es-CO" b="1" dirty="0" err="1"/>
              <a:t>E</a:t>
            </a:r>
            <a:r>
              <a:rPr lang="es-CO" b="1" dirty="0" err="1" smtClean="0"/>
              <a:t>xperiences-Unit</a:t>
            </a:r>
            <a:r>
              <a:rPr lang="es-CO" b="1" dirty="0" smtClean="0"/>
              <a:t>)</a:t>
            </a:r>
          </a:p>
          <a:p>
            <a:pPr marL="0" indent="0">
              <a:buNone/>
            </a:pPr>
            <a:r>
              <a:rPr lang="es-CO" dirty="0" smtClean="0"/>
              <a:t>I </a:t>
            </a:r>
            <a:r>
              <a:rPr lang="es-CO" dirty="0" err="1" smtClean="0"/>
              <a:t>learned</a:t>
            </a:r>
            <a:r>
              <a:rPr lang="es-CO" dirty="0" smtClean="0"/>
              <a:t> </a:t>
            </a:r>
            <a:r>
              <a:rPr lang="es-CO" dirty="0" err="1" smtClean="0"/>
              <a:t>that</a:t>
            </a:r>
            <a:r>
              <a:rPr lang="es-CO" dirty="0" smtClean="0"/>
              <a:t>….</a:t>
            </a:r>
          </a:p>
          <a:p>
            <a:pPr marL="0" indent="0">
              <a:buNone/>
            </a:pPr>
            <a:r>
              <a:rPr lang="es-CO" dirty="0" smtClean="0"/>
              <a:t>I </a:t>
            </a:r>
            <a:r>
              <a:rPr lang="es-CO" dirty="0" err="1" smtClean="0"/>
              <a:t>wonder</a:t>
            </a:r>
            <a:r>
              <a:rPr lang="es-CO" dirty="0" smtClean="0"/>
              <a:t> </a:t>
            </a:r>
            <a:r>
              <a:rPr lang="es-CO" dirty="0" err="1" smtClean="0"/>
              <a:t>why</a:t>
            </a:r>
            <a:r>
              <a:rPr lang="es-CO" dirty="0" smtClean="0"/>
              <a:t>…                                              </a:t>
            </a:r>
          </a:p>
          <a:p>
            <a:pPr marL="0" indent="0">
              <a:buNone/>
            </a:pPr>
            <a:r>
              <a:rPr lang="es-CO" dirty="0" smtClean="0"/>
              <a:t>I </a:t>
            </a:r>
            <a:r>
              <a:rPr lang="es-CO" dirty="0" err="1" smtClean="0"/>
              <a:t>began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think</a:t>
            </a:r>
            <a:r>
              <a:rPr lang="es-CO" dirty="0" smtClean="0"/>
              <a:t> of….</a:t>
            </a:r>
          </a:p>
          <a:p>
            <a:pPr marL="0" indent="0">
              <a:buNone/>
            </a:pPr>
            <a:r>
              <a:rPr lang="es-CO" dirty="0" smtClean="0"/>
              <a:t>I </a:t>
            </a:r>
            <a:r>
              <a:rPr lang="es-CO" dirty="0" err="1" smtClean="0"/>
              <a:t>liked</a:t>
            </a:r>
            <a:r>
              <a:rPr lang="es-CO" dirty="0" smtClean="0"/>
              <a:t> …</a:t>
            </a:r>
          </a:p>
          <a:p>
            <a:pPr marL="0" indent="0">
              <a:buNone/>
            </a:pPr>
            <a:r>
              <a:rPr lang="es-CO" dirty="0" smtClean="0"/>
              <a:t>I </a:t>
            </a:r>
            <a:r>
              <a:rPr lang="es-CO" dirty="0" err="1" smtClean="0"/>
              <a:t>didn´t</a:t>
            </a:r>
            <a:r>
              <a:rPr lang="es-CO" dirty="0" smtClean="0"/>
              <a:t> </a:t>
            </a:r>
            <a:r>
              <a:rPr lang="es-CO" dirty="0" err="1" smtClean="0"/>
              <a:t>like</a:t>
            </a:r>
            <a:r>
              <a:rPr lang="es-CO" dirty="0" smtClean="0"/>
              <a:t>…</a:t>
            </a:r>
          </a:p>
          <a:p>
            <a:pPr marL="0" indent="0">
              <a:buNone/>
            </a:pP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part</a:t>
            </a:r>
            <a:r>
              <a:rPr lang="es-CO" dirty="0" smtClean="0"/>
              <a:t> </a:t>
            </a:r>
            <a:r>
              <a:rPr lang="es-CO" dirty="0" err="1" smtClean="0"/>
              <a:t>that</a:t>
            </a:r>
            <a:r>
              <a:rPr lang="es-CO" dirty="0" smtClean="0"/>
              <a:t> </a:t>
            </a:r>
            <a:r>
              <a:rPr lang="es-CO" dirty="0" err="1" smtClean="0"/>
              <a:t>frustrated</a:t>
            </a:r>
            <a:r>
              <a:rPr lang="es-CO" dirty="0" smtClean="0"/>
              <a:t> me </a:t>
            </a:r>
            <a:r>
              <a:rPr lang="es-CO" dirty="0" err="1" smtClean="0"/>
              <a:t>most</a:t>
            </a:r>
            <a:r>
              <a:rPr lang="es-CO" dirty="0" smtClean="0"/>
              <a:t> </a:t>
            </a:r>
            <a:r>
              <a:rPr lang="es-CO" dirty="0" err="1" smtClean="0"/>
              <a:t>was</a:t>
            </a:r>
            <a:r>
              <a:rPr lang="es-CO" dirty="0" smtClean="0"/>
              <a:t>…</a:t>
            </a:r>
          </a:p>
          <a:p>
            <a:pPr marL="0" indent="0">
              <a:buNone/>
            </a:pPr>
            <a:r>
              <a:rPr lang="es-CO" dirty="0" smtClean="0"/>
              <a:t>I </a:t>
            </a:r>
            <a:r>
              <a:rPr lang="es-CO" dirty="0" err="1" smtClean="0"/>
              <a:t>can´t</a:t>
            </a:r>
            <a:r>
              <a:rPr lang="es-CO" dirty="0" smtClean="0"/>
              <a:t> </a:t>
            </a:r>
            <a:r>
              <a:rPr lang="es-CO" dirty="0" err="1" smtClean="0"/>
              <a:t>understand</a:t>
            </a:r>
            <a:r>
              <a:rPr lang="es-CO" dirty="0" smtClean="0"/>
              <a:t>…</a:t>
            </a:r>
          </a:p>
          <a:p>
            <a:pPr marL="0" indent="0">
              <a:buNone/>
            </a:pPr>
            <a:r>
              <a:rPr lang="es-CO" dirty="0" smtClean="0"/>
              <a:t>I </a:t>
            </a:r>
            <a:r>
              <a:rPr lang="es-CO" dirty="0" err="1" smtClean="0"/>
              <a:t>was</a:t>
            </a:r>
            <a:r>
              <a:rPr lang="es-CO" dirty="0" smtClean="0"/>
              <a:t> </a:t>
            </a:r>
            <a:r>
              <a:rPr lang="es-CO" dirty="0" err="1" smtClean="0"/>
              <a:t>surprised</a:t>
            </a:r>
            <a:r>
              <a:rPr lang="es-CO" dirty="0" smtClean="0"/>
              <a:t> </a:t>
            </a:r>
            <a:r>
              <a:rPr lang="es-CO" dirty="0" err="1" smtClean="0"/>
              <a:t>then</a:t>
            </a:r>
            <a:r>
              <a:rPr lang="es-CO" dirty="0" smtClean="0"/>
              <a:t>…..</a:t>
            </a:r>
          </a:p>
          <a:p>
            <a:pPr marL="0" indent="0">
              <a:buNone/>
            </a:pPr>
            <a:r>
              <a:rPr lang="es-CO" dirty="0" err="1" smtClean="0"/>
              <a:t>I´d</a:t>
            </a:r>
            <a:r>
              <a:rPr lang="es-CO" dirty="0" smtClean="0"/>
              <a:t> </a:t>
            </a:r>
            <a:r>
              <a:rPr lang="es-CO" dirty="0" err="1" smtClean="0"/>
              <a:t>like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learn</a:t>
            </a:r>
            <a:r>
              <a:rPr lang="es-CO" dirty="0" smtClean="0"/>
              <a:t> more </a:t>
            </a:r>
            <a:r>
              <a:rPr lang="es-CO" dirty="0" err="1" smtClean="0"/>
              <a:t>about</a:t>
            </a:r>
            <a:r>
              <a:rPr lang="es-CO" dirty="0" smtClean="0"/>
              <a:t>..</a:t>
            </a:r>
          </a:p>
          <a:p>
            <a:pPr>
              <a:buFont typeface="Wingdings" pitchFamily="2" charset="2"/>
              <a:buChar char="v"/>
            </a:pPr>
            <a:r>
              <a:rPr lang="es-CO" dirty="0" smtClean="0"/>
              <a:t>PROVIDES STUDENT A PRACTICAL PLACE TO GIVE FEEDBACK ON THEIR OWN LEARNING</a:t>
            </a:r>
            <a:endParaRPr lang="es-C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Stephanie Harvey</a:t>
            </a: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80" y="2348880"/>
            <a:ext cx="2135007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448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CO" dirty="0" err="1" smtClean="0"/>
              <a:t>Dividing</a:t>
            </a:r>
            <a:r>
              <a:rPr lang="es-CO" dirty="0" smtClean="0"/>
              <a:t> </a:t>
            </a:r>
            <a:r>
              <a:rPr lang="es-CO" dirty="0" err="1" smtClean="0"/>
              <a:t>students</a:t>
            </a:r>
            <a:r>
              <a:rPr lang="es-CO" dirty="0" smtClean="0"/>
              <a:t> </a:t>
            </a:r>
            <a:r>
              <a:rPr lang="es-CO" dirty="0" err="1" smtClean="0"/>
              <a:t>into</a:t>
            </a:r>
            <a:r>
              <a:rPr lang="es-CO" dirty="0" smtClean="0"/>
              <a:t> flexible </a:t>
            </a:r>
            <a:r>
              <a:rPr lang="es-CO" dirty="0" err="1" smtClean="0"/>
              <a:t>groups</a:t>
            </a:r>
            <a:r>
              <a:rPr lang="es-CO" dirty="0" smtClean="0"/>
              <a:t>….true </a:t>
            </a:r>
            <a:r>
              <a:rPr lang="es-CO" dirty="0" err="1" smtClean="0"/>
              <a:t>differentiated</a:t>
            </a:r>
            <a:r>
              <a:rPr lang="es-CO" dirty="0" smtClean="0"/>
              <a:t>…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we</a:t>
            </a:r>
            <a:r>
              <a:rPr lang="es-CO" dirty="0" smtClean="0"/>
              <a:t> </a:t>
            </a:r>
            <a:r>
              <a:rPr lang="es-CO" dirty="0" err="1" smtClean="0"/>
              <a:t>assign</a:t>
            </a:r>
            <a:r>
              <a:rPr lang="es-CO" dirty="0" smtClean="0"/>
              <a:t> </a:t>
            </a:r>
            <a:r>
              <a:rPr lang="es-CO" dirty="0" err="1" smtClean="0"/>
              <a:t>then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learning</a:t>
            </a:r>
            <a:r>
              <a:rPr lang="es-CO" dirty="0" smtClean="0"/>
              <a:t> </a:t>
            </a:r>
            <a:r>
              <a:rPr lang="es-CO" dirty="0" err="1" smtClean="0"/>
              <a:t>experience</a:t>
            </a:r>
            <a:r>
              <a:rPr lang="es-CO" dirty="0" smtClean="0"/>
              <a:t>  </a:t>
            </a:r>
            <a:r>
              <a:rPr lang="es-CO" dirty="0" err="1" smtClean="0"/>
              <a:t>on</a:t>
            </a:r>
            <a:r>
              <a:rPr lang="es-CO" dirty="0" smtClean="0"/>
              <a:t> </a:t>
            </a:r>
            <a:r>
              <a:rPr lang="es-CO" dirty="0" err="1" smtClean="0"/>
              <a:t>what</a:t>
            </a:r>
            <a:r>
              <a:rPr lang="es-CO" dirty="0" smtClean="0"/>
              <a:t>  </a:t>
            </a:r>
            <a:r>
              <a:rPr lang="es-CO" dirty="0" err="1" smtClean="0"/>
              <a:t>we</a:t>
            </a:r>
            <a:r>
              <a:rPr lang="es-CO" dirty="0" smtClean="0"/>
              <a:t> </a:t>
            </a:r>
            <a:r>
              <a:rPr lang="es-CO" dirty="0" err="1" smtClean="0"/>
              <a:t>know</a:t>
            </a:r>
            <a:r>
              <a:rPr lang="es-CO" dirty="0" smtClean="0"/>
              <a:t> </a:t>
            </a:r>
            <a:r>
              <a:rPr lang="es-CO" dirty="0" err="1" smtClean="0"/>
              <a:t>about</a:t>
            </a:r>
            <a:r>
              <a:rPr lang="es-CO" dirty="0" smtClean="0"/>
              <a:t> </a:t>
            </a:r>
            <a:r>
              <a:rPr lang="es-CO" dirty="0" err="1" smtClean="0"/>
              <a:t>those</a:t>
            </a:r>
            <a:r>
              <a:rPr lang="es-CO" dirty="0" smtClean="0"/>
              <a:t> </a:t>
            </a:r>
            <a:r>
              <a:rPr lang="es-CO" dirty="0" err="1" smtClean="0"/>
              <a:t>student</a:t>
            </a:r>
            <a:r>
              <a:rPr lang="es-CO" dirty="0" smtClean="0"/>
              <a:t>.</a:t>
            </a:r>
          </a:p>
          <a:p>
            <a:r>
              <a:rPr lang="es-CO" dirty="0" err="1" smtClean="0"/>
              <a:t>Give</a:t>
            </a:r>
            <a:r>
              <a:rPr lang="es-CO" dirty="0" smtClean="0"/>
              <a:t> </a:t>
            </a:r>
            <a:r>
              <a:rPr lang="es-CO" dirty="0" err="1" smtClean="0"/>
              <a:t>students</a:t>
            </a:r>
            <a:r>
              <a:rPr lang="es-CO" dirty="0" smtClean="0"/>
              <a:t> the </a:t>
            </a:r>
            <a:r>
              <a:rPr lang="es-CO" dirty="0" err="1" smtClean="0"/>
              <a:t>end</a:t>
            </a:r>
            <a:r>
              <a:rPr lang="es-CO" dirty="0" smtClean="0"/>
              <a:t>  of the </a:t>
            </a:r>
            <a:r>
              <a:rPr lang="es-CO" dirty="0" err="1" smtClean="0"/>
              <a:t>unit</a:t>
            </a:r>
            <a:r>
              <a:rPr lang="es-CO" dirty="0" smtClean="0"/>
              <a:t> </a:t>
            </a:r>
            <a:r>
              <a:rPr lang="es-CO" dirty="0" err="1" smtClean="0"/>
              <a:t>objective</a:t>
            </a:r>
            <a:endParaRPr lang="es-CO" dirty="0" smtClean="0"/>
          </a:p>
          <a:p>
            <a:r>
              <a:rPr lang="es-CO" dirty="0" smtClean="0"/>
              <a:t> and </a:t>
            </a:r>
            <a:r>
              <a:rPr lang="es-CO" dirty="0" err="1" smtClean="0"/>
              <a:t>afterwards</a:t>
            </a:r>
            <a:r>
              <a:rPr lang="es-CO" dirty="0" smtClean="0"/>
              <a:t>  </a:t>
            </a:r>
            <a:r>
              <a:rPr lang="es-CO" dirty="0" err="1" smtClean="0"/>
              <a:t>during</a:t>
            </a:r>
            <a:r>
              <a:rPr lang="es-CO" dirty="0" smtClean="0"/>
              <a:t> the </a:t>
            </a:r>
            <a:r>
              <a:rPr lang="es-CO" dirty="0" err="1" smtClean="0"/>
              <a:t>process</a:t>
            </a:r>
            <a:r>
              <a:rPr lang="es-CO" dirty="0" smtClean="0"/>
              <a:t> they will </a:t>
            </a:r>
            <a:r>
              <a:rPr lang="es-CO" dirty="0" err="1" smtClean="0"/>
              <a:t>register</a:t>
            </a:r>
            <a:r>
              <a:rPr lang="es-CO" dirty="0" smtClean="0"/>
              <a:t> </a:t>
            </a:r>
            <a:r>
              <a:rPr lang="es-CO" dirty="0" err="1" smtClean="0"/>
              <a:t>their</a:t>
            </a:r>
            <a:r>
              <a:rPr lang="es-CO" dirty="0" smtClean="0"/>
              <a:t> </a:t>
            </a:r>
            <a:r>
              <a:rPr lang="es-CO" dirty="0" err="1" smtClean="0"/>
              <a:t>anwers</a:t>
            </a:r>
            <a:r>
              <a:rPr lang="es-CO" dirty="0" smtClean="0"/>
              <a:t>… </a:t>
            </a:r>
            <a:r>
              <a:rPr lang="es-CO" dirty="0" err="1" smtClean="0"/>
              <a:t>But</a:t>
            </a:r>
            <a:r>
              <a:rPr lang="es-CO" dirty="0" smtClean="0"/>
              <a:t> have in </a:t>
            </a:r>
            <a:r>
              <a:rPr lang="es-CO" dirty="0" err="1" smtClean="0"/>
              <a:t>mind</a:t>
            </a:r>
            <a:r>
              <a:rPr lang="es-CO" dirty="0" smtClean="0"/>
              <a:t> </a:t>
            </a:r>
            <a:r>
              <a:rPr lang="es-CO" dirty="0" err="1" smtClean="0"/>
              <a:t>each</a:t>
            </a:r>
            <a:r>
              <a:rPr lang="es-CO" dirty="0" smtClean="0"/>
              <a:t> </a:t>
            </a:r>
            <a:r>
              <a:rPr lang="es-CO" dirty="0" err="1" smtClean="0"/>
              <a:t>one</a:t>
            </a:r>
            <a:r>
              <a:rPr lang="es-CO" dirty="0" smtClean="0"/>
              <a:t> of </a:t>
            </a:r>
            <a:r>
              <a:rPr lang="es-CO" dirty="0" err="1" smtClean="0"/>
              <a:t>their</a:t>
            </a:r>
            <a:r>
              <a:rPr lang="es-CO" dirty="0" smtClean="0"/>
              <a:t> </a:t>
            </a:r>
            <a:r>
              <a:rPr lang="es-CO" dirty="0" err="1" smtClean="0"/>
              <a:t>questions</a:t>
            </a:r>
            <a:r>
              <a:rPr lang="es-CO" dirty="0"/>
              <a:t> </a:t>
            </a:r>
            <a:r>
              <a:rPr lang="es-CO" dirty="0" err="1" smtClean="0"/>
              <a:t>related</a:t>
            </a:r>
            <a:r>
              <a:rPr lang="es-CO" dirty="0" smtClean="0"/>
              <a:t> and </a:t>
            </a:r>
            <a:r>
              <a:rPr lang="es-CO" dirty="0" err="1" smtClean="0"/>
              <a:t>clarify</a:t>
            </a:r>
            <a:r>
              <a:rPr lang="es-CO" dirty="0" smtClean="0"/>
              <a:t> </a:t>
            </a:r>
            <a:r>
              <a:rPr lang="es-CO" dirty="0" err="1" smtClean="0"/>
              <a:t>each</a:t>
            </a:r>
            <a:r>
              <a:rPr lang="es-CO" dirty="0" smtClean="0"/>
              <a:t> </a:t>
            </a:r>
            <a:r>
              <a:rPr lang="es-CO" dirty="0" err="1" smtClean="0"/>
              <a:t>one</a:t>
            </a:r>
            <a:r>
              <a:rPr lang="es-CO" dirty="0" smtClean="0"/>
              <a:t>.</a:t>
            </a:r>
          </a:p>
          <a:p>
            <a:r>
              <a:rPr lang="es-CO" dirty="0" err="1" smtClean="0"/>
              <a:t>Students</a:t>
            </a:r>
            <a:r>
              <a:rPr lang="es-CO" dirty="0" smtClean="0"/>
              <a:t> </a:t>
            </a:r>
            <a:r>
              <a:rPr lang="es-CO" dirty="0" err="1" smtClean="0"/>
              <a:t>achieve</a:t>
            </a:r>
            <a:r>
              <a:rPr lang="es-CO" dirty="0" smtClean="0"/>
              <a:t> more </a:t>
            </a:r>
            <a:r>
              <a:rPr lang="es-CO" dirty="0" err="1" smtClean="0"/>
              <a:t>when</a:t>
            </a:r>
            <a:r>
              <a:rPr lang="es-CO" dirty="0" smtClean="0"/>
              <a:t> </a:t>
            </a:r>
            <a:r>
              <a:rPr lang="es-CO" dirty="0" err="1" smtClean="0"/>
              <a:t>they</a:t>
            </a:r>
            <a:r>
              <a:rPr lang="es-CO" dirty="0" smtClean="0"/>
              <a:t> </a:t>
            </a:r>
            <a:r>
              <a:rPr lang="es-CO" dirty="0" err="1" smtClean="0"/>
              <a:t>have</a:t>
            </a:r>
            <a:r>
              <a:rPr lang="es-CO" dirty="0" smtClean="0"/>
              <a:t> a </a:t>
            </a:r>
            <a:r>
              <a:rPr lang="es-CO" dirty="0" err="1" smtClean="0"/>
              <a:t>clear</a:t>
            </a:r>
            <a:r>
              <a:rPr lang="es-CO" dirty="0" smtClean="0"/>
              <a:t> </a:t>
            </a:r>
            <a:r>
              <a:rPr lang="es-CO" dirty="0" err="1" smtClean="0"/>
              <a:t>picture</a:t>
            </a:r>
            <a:r>
              <a:rPr lang="es-CO" dirty="0" smtClean="0"/>
              <a:t> of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expections</a:t>
            </a:r>
            <a:r>
              <a:rPr lang="es-CO" dirty="0" smtClean="0"/>
              <a:t>.</a:t>
            </a:r>
            <a:endParaRPr lang="es-C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91264" cy="2049248"/>
          </a:xfrm>
        </p:spPr>
        <p:txBody>
          <a:bodyPr/>
          <a:lstStyle/>
          <a:p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0648"/>
            <a:ext cx="3960440" cy="212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03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732381" cy="3450696"/>
          </a:xfrm>
        </p:spPr>
        <p:txBody>
          <a:bodyPr>
            <a:normAutofit/>
          </a:bodyPr>
          <a:lstStyle/>
          <a:p>
            <a:r>
              <a:rPr lang="es-CO" dirty="0" smtClean="0"/>
              <a:t>Great </a:t>
            </a:r>
            <a:r>
              <a:rPr lang="es-CO" dirty="0" err="1" smtClean="0"/>
              <a:t>assessments</a:t>
            </a:r>
            <a:r>
              <a:rPr lang="es-CO" dirty="0" smtClean="0"/>
              <a:t> in a </a:t>
            </a:r>
            <a:r>
              <a:rPr lang="es-CO" dirty="0" err="1" smtClean="0"/>
              <a:t>differentiated</a:t>
            </a:r>
            <a:r>
              <a:rPr lang="es-CO" dirty="0" smtClean="0"/>
              <a:t> </a:t>
            </a:r>
            <a:r>
              <a:rPr lang="es-CO" dirty="0" err="1" smtClean="0"/>
              <a:t>classroom</a:t>
            </a:r>
            <a:r>
              <a:rPr lang="es-CO" dirty="0" smtClean="0"/>
              <a:t> </a:t>
            </a:r>
            <a:r>
              <a:rPr lang="es-CO" dirty="0" err="1" smtClean="0"/>
              <a:t>focus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 </a:t>
            </a:r>
            <a:r>
              <a:rPr lang="es-CO" dirty="0" err="1" smtClean="0"/>
              <a:t>essential</a:t>
            </a:r>
            <a:r>
              <a:rPr lang="es-CO" dirty="0" smtClean="0"/>
              <a:t> and </a:t>
            </a:r>
            <a:r>
              <a:rPr lang="es-CO" dirty="0" err="1" smtClean="0"/>
              <a:t>enduring</a:t>
            </a:r>
            <a:r>
              <a:rPr lang="es-CO" dirty="0" smtClean="0"/>
              <a:t> </a:t>
            </a:r>
            <a:r>
              <a:rPr lang="es-CO" dirty="0" err="1" smtClean="0"/>
              <a:t>knowledge</a:t>
            </a:r>
            <a:r>
              <a:rPr lang="es-CO" dirty="0" smtClean="0"/>
              <a:t>, </a:t>
            </a:r>
            <a:r>
              <a:rPr lang="es-CO" dirty="0" err="1" smtClean="0"/>
              <a:t>concepts</a:t>
            </a:r>
            <a:r>
              <a:rPr lang="es-CO" dirty="0" smtClean="0"/>
              <a:t> and </a:t>
            </a:r>
            <a:r>
              <a:rPr lang="es-CO" dirty="0" err="1" smtClean="0"/>
              <a:t>skills</a:t>
            </a:r>
            <a:r>
              <a:rPr lang="es-CO" dirty="0" smtClean="0"/>
              <a:t>. </a:t>
            </a:r>
          </a:p>
          <a:p>
            <a:r>
              <a:rPr lang="es-CO" dirty="0" err="1" smtClean="0"/>
              <a:t>Know,Understand</a:t>
            </a:r>
            <a:r>
              <a:rPr lang="es-CO" dirty="0" smtClean="0"/>
              <a:t>, </a:t>
            </a:r>
            <a:r>
              <a:rPr lang="es-CO" dirty="0" err="1" smtClean="0"/>
              <a:t>Able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Do (KUD)..</a:t>
            </a:r>
            <a:r>
              <a:rPr lang="es-CO" dirty="0" err="1" smtClean="0"/>
              <a:t>retained</a:t>
            </a:r>
            <a:r>
              <a:rPr lang="es-CO" dirty="0" smtClean="0"/>
              <a:t> </a:t>
            </a:r>
            <a:r>
              <a:rPr lang="es-CO" dirty="0" err="1" smtClean="0"/>
              <a:t>from</a:t>
            </a:r>
            <a:r>
              <a:rPr lang="es-CO" dirty="0" smtClean="0"/>
              <a:t> </a:t>
            </a:r>
            <a:r>
              <a:rPr lang="es-CO" dirty="0" err="1" smtClean="0"/>
              <a:t>learning</a:t>
            </a:r>
            <a:r>
              <a:rPr lang="es-CO" dirty="0" smtClean="0"/>
              <a:t>…</a:t>
            </a:r>
            <a:r>
              <a:rPr lang="es-CO" dirty="0" err="1" smtClean="0"/>
              <a:t>result</a:t>
            </a:r>
            <a:r>
              <a:rPr lang="es-CO" dirty="0" smtClean="0"/>
              <a:t> of </a:t>
            </a:r>
            <a:r>
              <a:rPr lang="es-CO" dirty="0" err="1" smtClean="0"/>
              <a:t>learning</a:t>
            </a:r>
            <a:r>
              <a:rPr lang="es-CO" dirty="0" smtClean="0"/>
              <a:t> … </a:t>
            </a:r>
            <a:r>
              <a:rPr lang="es-CO" dirty="0" err="1" smtClean="0"/>
              <a:t>demostration</a:t>
            </a:r>
            <a:r>
              <a:rPr lang="es-CO" dirty="0" smtClean="0"/>
              <a:t>…. (</a:t>
            </a:r>
            <a:r>
              <a:rPr lang="es-CO" dirty="0" err="1" smtClean="0"/>
              <a:t>Performace</a:t>
            </a:r>
            <a:r>
              <a:rPr lang="es-CO" dirty="0" smtClean="0"/>
              <a:t> </a:t>
            </a:r>
            <a:r>
              <a:rPr lang="es-CO" dirty="0" err="1" smtClean="0"/>
              <a:t>Assessment</a:t>
            </a:r>
            <a:r>
              <a:rPr lang="es-CO" dirty="0" smtClean="0"/>
              <a:t>).</a:t>
            </a:r>
          </a:p>
          <a:p>
            <a:r>
              <a:rPr lang="es-CO" dirty="0" err="1" smtClean="0"/>
              <a:t>Essential</a:t>
            </a:r>
            <a:r>
              <a:rPr lang="es-CO" dirty="0" smtClean="0"/>
              <a:t> </a:t>
            </a:r>
            <a:r>
              <a:rPr lang="es-CO" dirty="0" err="1" smtClean="0"/>
              <a:t>understanding</a:t>
            </a:r>
            <a:r>
              <a:rPr lang="es-CO" dirty="0" smtClean="0"/>
              <a:t>…</a:t>
            </a:r>
            <a:r>
              <a:rPr lang="es-CO" dirty="0" err="1" smtClean="0"/>
              <a:t>essential</a:t>
            </a:r>
            <a:r>
              <a:rPr lang="es-CO" dirty="0" smtClean="0"/>
              <a:t> </a:t>
            </a:r>
            <a:r>
              <a:rPr lang="es-CO" dirty="0" err="1" smtClean="0"/>
              <a:t>questions</a:t>
            </a:r>
            <a:r>
              <a:rPr lang="es-CO" dirty="0"/>
              <a:t>.</a:t>
            </a:r>
            <a:r>
              <a:rPr lang="es-CO" dirty="0" smtClean="0"/>
              <a:t>.»</a:t>
            </a:r>
            <a:r>
              <a:rPr lang="es-CO" dirty="0" err="1" smtClean="0"/>
              <a:t>Ticker</a:t>
            </a:r>
            <a:r>
              <a:rPr lang="es-CO" dirty="0" smtClean="0"/>
              <a:t> file» </a:t>
            </a:r>
            <a:r>
              <a:rPr lang="es-CO" dirty="0" err="1" smtClean="0"/>
              <a:t>for</a:t>
            </a:r>
            <a:r>
              <a:rPr lang="es-CO" dirty="0" smtClean="0"/>
              <a:t>  </a:t>
            </a:r>
            <a:r>
              <a:rPr lang="es-CO" dirty="0" err="1" smtClean="0"/>
              <a:t>fareward</a:t>
            </a:r>
            <a:r>
              <a:rPr lang="es-CO" dirty="0" smtClean="0"/>
              <a:t> </a:t>
            </a:r>
            <a:r>
              <a:rPr lang="es-CO" dirty="0" err="1" smtClean="0"/>
              <a:t>questions</a:t>
            </a:r>
            <a:r>
              <a:rPr lang="es-CO" dirty="0" smtClean="0"/>
              <a:t>..</a:t>
            </a:r>
            <a:r>
              <a:rPr lang="es-CO" dirty="0" err="1" smtClean="0"/>
              <a:t>units</a:t>
            </a:r>
            <a:endParaRPr lang="es-CO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32656"/>
            <a:ext cx="2657475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45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O" dirty="0" err="1" smtClean="0"/>
              <a:t>Assessments</a:t>
            </a:r>
            <a:r>
              <a:rPr lang="es-CO" dirty="0" smtClean="0"/>
              <a:t> </a:t>
            </a:r>
            <a:r>
              <a:rPr lang="es-CO" dirty="0" err="1" smtClean="0"/>
              <a:t>based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 the </a:t>
            </a:r>
            <a:r>
              <a:rPr lang="es-CO" dirty="0" err="1" smtClean="0"/>
              <a:t>essential</a:t>
            </a:r>
            <a:r>
              <a:rPr lang="es-CO" dirty="0" smtClean="0"/>
              <a:t> </a:t>
            </a:r>
            <a:r>
              <a:rPr lang="es-CO" dirty="0" err="1" smtClean="0"/>
              <a:t>understanding</a:t>
            </a:r>
            <a:r>
              <a:rPr lang="es-CO" dirty="0" smtClean="0"/>
              <a:t>/</a:t>
            </a:r>
            <a:r>
              <a:rPr lang="es-CO" dirty="0" err="1" smtClean="0"/>
              <a:t>question</a:t>
            </a:r>
            <a:endParaRPr lang="es-CO" dirty="0" smtClean="0"/>
          </a:p>
          <a:p>
            <a:pPr>
              <a:buFont typeface="Wingdings" pitchFamily="2" charset="2"/>
              <a:buChar char="Ø"/>
            </a:pPr>
            <a:r>
              <a:rPr lang="es-CO" dirty="0" smtClean="0"/>
              <a:t>Pre </a:t>
            </a:r>
            <a:r>
              <a:rPr lang="es-CO" dirty="0" err="1" smtClean="0"/>
              <a:t>assessments</a:t>
            </a:r>
            <a:r>
              <a:rPr lang="es-CO" dirty="0" smtClean="0"/>
              <a:t> (</a:t>
            </a:r>
            <a:r>
              <a:rPr lang="es-CO" dirty="0" err="1" smtClean="0"/>
              <a:t>contents</a:t>
            </a:r>
            <a:r>
              <a:rPr lang="es-CO" dirty="0" smtClean="0"/>
              <a:t> and </a:t>
            </a:r>
            <a:r>
              <a:rPr lang="es-CO" dirty="0" err="1" smtClean="0"/>
              <a:t>skill</a:t>
            </a:r>
            <a:r>
              <a:rPr lang="es-CO" dirty="0" smtClean="0"/>
              <a:t> </a:t>
            </a:r>
            <a:r>
              <a:rPr lang="es-CO" dirty="0" err="1" smtClean="0"/>
              <a:t>development</a:t>
            </a:r>
            <a:r>
              <a:rPr lang="es-CO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s-CO" dirty="0" err="1" smtClean="0"/>
              <a:t>Formative</a:t>
            </a:r>
            <a:r>
              <a:rPr lang="es-CO" dirty="0" smtClean="0"/>
              <a:t> (</a:t>
            </a:r>
            <a:r>
              <a:rPr lang="es-CO" dirty="0" err="1" smtClean="0"/>
              <a:t>reflecting</a:t>
            </a:r>
            <a:r>
              <a:rPr lang="es-CO" dirty="0" smtClean="0"/>
              <a:t> of the </a:t>
            </a:r>
            <a:r>
              <a:rPr lang="es-CO" dirty="0" err="1" smtClean="0"/>
              <a:t>essential</a:t>
            </a:r>
            <a:r>
              <a:rPr lang="es-CO" dirty="0" smtClean="0"/>
              <a:t> and </a:t>
            </a:r>
            <a:r>
              <a:rPr lang="es-CO" dirty="0" err="1" smtClean="0"/>
              <a:t>enduring</a:t>
            </a:r>
            <a:r>
              <a:rPr lang="es-CO" dirty="0" smtClean="0"/>
              <a:t> </a:t>
            </a:r>
            <a:r>
              <a:rPr lang="es-CO" dirty="0" err="1" smtClean="0"/>
              <a:t>knowledge</a:t>
            </a:r>
            <a:r>
              <a:rPr lang="es-CO" dirty="0" smtClean="0"/>
              <a:t>) </a:t>
            </a:r>
          </a:p>
          <a:p>
            <a:pPr>
              <a:buFont typeface="Wingdings" pitchFamily="2" charset="2"/>
              <a:buChar char="ü"/>
            </a:pPr>
            <a:r>
              <a:rPr lang="es-CO" dirty="0" smtClean="0"/>
              <a:t> </a:t>
            </a:r>
            <a:r>
              <a:rPr lang="es-CO" dirty="0" err="1" smtClean="0"/>
              <a:t>Not</a:t>
            </a:r>
            <a:r>
              <a:rPr lang="es-CO" dirty="0" smtClean="0"/>
              <a:t> </a:t>
            </a:r>
            <a:r>
              <a:rPr lang="es-CO" dirty="0" err="1" smtClean="0"/>
              <a:t>necessary</a:t>
            </a:r>
            <a:r>
              <a:rPr lang="es-CO" dirty="0" smtClean="0"/>
              <a:t> at the </a:t>
            </a:r>
            <a:r>
              <a:rPr lang="es-CO" dirty="0" err="1" smtClean="0"/>
              <a:t>end</a:t>
            </a:r>
            <a:r>
              <a:rPr lang="es-CO" dirty="0" smtClean="0"/>
              <a:t> of the </a:t>
            </a:r>
            <a:r>
              <a:rPr lang="es-CO" dirty="0" err="1" smtClean="0"/>
              <a:t>unit</a:t>
            </a:r>
            <a:endParaRPr lang="es-CO" dirty="0"/>
          </a:p>
          <a:p>
            <a:pPr>
              <a:buFont typeface="Wingdings" pitchFamily="2" charset="2"/>
              <a:buChar char="ü"/>
            </a:pPr>
            <a:r>
              <a:rPr lang="es-CO" dirty="0" err="1" smtClean="0"/>
              <a:t>Feedback</a:t>
            </a:r>
            <a:r>
              <a:rPr lang="es-CO" dirty="0" smtClean="0"/>
              <a:t> from </a:t>
            </a:r>
            <a:r>
              <a:rPr lang="es-CO" dirty="0" err="1" smtClean="0"/>
              <a:t>teacher</a:t>
            </a:r>
            <a:r>
              <a:rPr lang="es-CO" dirty="0" smtClean="0"/>
              <a:t> </a:t>
            </a:r>
            <a:r>
              <a:rPr lang="es-CO" dirty="0" err="1" smtClean="0"/>
              <a:t>or</a:t>
            </a:r>
            <a:r>
              <a:rPr lang="es-CO" dirty="0" smtClean="0"/>
              <a:t> </a:t>
            </a:r>
            <a:r>
              <a:rPr lang="es-CO" dirty="0" err="1" smtClean="0"/>
              <a:t>experience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grow</a:t>
            </a:r>
            <a:r>
              <a:rPr lang="es-CO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s-CO" dirty="0" err="1" smtClean="0"/>
              <a:t>Formative</a:t>
            </a:r>
            <a:r>
              <a:rPr lang="es-CO" dirty="0" smtClean="0"/>
              <a:t> </a:t>
            </a:r>
            <a:r>
              <a:rPr lang="es-CO" dirty="0" err="1" smtClean="0"/>
              <a:t>assessments</a:t>
            </a:r>
            <a:r>
              <a:rPr lang="es-CO" dirty="0" smtClean="0"/>
              <a:t> </a:t>
            </a:r>
            <a:r>
              <a:rPr lang="es-CO" dirty="0" err="1" smtClean="0"/>
              <a:t>changes</a:t>
            </a:r>
            <a:r>
              <a:rPr lang="es-CO" dirty="0" smtClean="0"/>
              <a:t> ….</a:t>
            </a:r>
            <a:r>
              <a:rPr lang="es-CO" dirty="0" err="1" smtClean="0"/>
              <a:t>students</a:t>
            </a:r>
            <a:r>
              <a:rPr lang="es-CO" dirty="0" smtClean="0"/>
              <a:t> </a:t>
            </a:r>
            <a:r>
              <a:rPr lang="es-CO" dirty="0" err="1" smtClean="0"/>
              <a:t>learn</a:t>
            </a:r>
            <a:r>
              <a:rPr lang="es-CO" dirty="0" smtClean="0"/>
              <a:t> the </a:t>
            </a:r>
            <a:r>
              <a:rPr lang="es-CO" dirty="0" err="1" smtClean="0"/>
              <a:t>most</a:t>
            </a:r>
            <a:r>
              <a:rPr lang="es-CO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CO" dirty="0" err="1" smtClean="0"/>
              <a:t>Summmative</a:t>
            </a:r>
            <a:r>
              <a:rPr lang="es-CO" dirty="0" smtClean="0"/>
              <a:t> ( </a:t>
            </a:r>
            <a:r>
              <a:rPr lang="es-CO" dirty="0" err="1" smtClean="0"/>
              <a:t>reflect</a:t>
            </a:r>
            <a:r>
              <a:rPr lang="es-CO" dirty="0" smtClean="0"/>
              <a:t> </a:t>
            </a:r>
            <a:r>
              <a:rPr lang="es-CO" b="1" dirty="0" err="1" smtClean="0"/>
              <a:t>all</a:t>
            </a:r>
            <a:r>
              <a:rPr lang="es-CO" dirty="0" smtClean="0"/>
              <a:t> of </a:t>
            </a:r>
            <a:r>
              <a:rPr lang="es-CO" dirty="0"/>
              <a:t>the </a:t>
            </a:r>
            <a:r>
              <a:rPr lang="es-CO" dirty="0" err="1"/>
              <a:t>essential</a:t>
            </a:r>
            <a:r>
              <a:rPr lang="es-CO" dirty="0"/>
              <a:t> </a:t>
            </a:r>
            <a:r>
              <a:rPr lang="es-CO" dirty="0" err="1"/>
              <a:t>enduring</a:t>
            </a:r>
            <a:r>
              <a:rPr lang="es-CO" dirty="0"/>
              <a:t> </a:t>
            </a:r>
            <a:r>
              <a:rPr lang="es-CO" dirty="0" err="1"/>
              <a:t>knowledge</a:t>
            </a:r>
            <a:r>
              <a:rPr lang="es-CO" dirty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82560"/>
          </a:xfrm>
        </p:spPr>
        <p:txBody>
          <a:bodyPr/>
          <a:lstStyle/>
          <a:p>
            <a:r>
              <a:rPr lang="es-CO" dirty="0" err="1" smtClean="0"/>
              <a:t>Designing</a:t>
            </a:r>
            <a:r>
              <a:rPr lang="es-CO" dirty="0" smtClean="0"/>
              <a:t> the </a:t>
            </a:r>
            <a:r>
              <a:rPr lang="es-CO" dirty="0" err="1" smtClean="0"/>
              <a:t>Assessments</a:t>
            </a:r>
            <a:endParaRPr lang="es-CO" dirty="0"/>
          </a:p>
        </p:txBody>
      </p:sp>
      <p:pic>
        <p:nvPicPr>
          <p:cNvPr id="1026" name="Picture 2" descr="Businesswoman Writing with a Large/Over sized Penc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052736"/>
            <a:ext cx="1008112" cy="158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58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O" dirty="0"/>
              <a:t>I</a:t>
            </a:r>
            <a:r>
              <a:rPr lang="es-CO" dirty="0" smtClean="0"/>
              <a:t>n </a:t>
            </a:r>
            <a:r>
              <a:rPr lang="es-CO" dirty="0" err="1" smtClean="0"/>
              <a:t>order</a:t>
            </a:r>
            <a:r>
              <a:rPr lang="es-CO" dirty="0" smtClean="0"/>
              <a:t>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assessment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be </a:t>
            </a:r>
            <a:r>
              <a:rPr lang="es-CO" dirty="0" err="1" smtClean="0"/>
              <a:t>valid</a:t>
            </a:r>
            <a:r>
              <a:rPr lang="es-CO" dirty="0" smtClean="0"/>
              <a:t>…</a:t>
            </a:r>
            <a:r>
              <a:rPr lang="es-CO" dirty="0" err="1" smtClean="0"/>
              <a:t>later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CO" dirty="0" err="1" smtClean="0"/>
              <a:t>Incorporate</a:t>
            </a:r>
            <a:r>
              <a:rPr lang="es-CO" dirty="0" smtClean="0"/>
              <a:t> in new </a:t>
            </a:r>
            <a:r>
              <a:rPr lang="es-CO" dirty="0" err="1" smtClean="0"/>
              <a:t>units</a:t>
            </a:r>
            <a:r>
              <a:rPr lang="es-CO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CO" dirty="0" err="1" smtClean="0"/>
              <a:t>Not</a:t>
            </a:r>
            <a:r>
              <a:rPr lang="es-CO" dirty="0" smtClean="0"/>
              <a:t> </a:t>
            </a:r>
            <a:r>
              <a:rPr lang="es-CO" dirty="0" err="1" smtClean="0"/>
              <a:t>one</a:t>
            </a:r>
            <a:r>
              <a:rPr lang="es-CO" dirty="0" smtClean="0"/>
              <a:t> </a:t>
            </a:r>
            <a:r>
              <a:rPr lang="es-CO" dirty="0" err="1" smtClean="0"/>
              <a:t>format</a:t>
            </a:r>
            <a:r>
              <a:rPr lang="es-CO" dirty="0" smtClean="0"/>
              <a:t>….</a:t>
            </a:r>
            <a:r>
              <a:rPr lang="es-CO" dirty="0" err="1" smtClean="0"/>
              <a:t>different</a:t>
            </a:r>
            <a:r>
              <a:rPr lang="es-CO" dirty="0" smtClean="0"/>
              <a:t> </a:t>
            </a:r>
            <a:r>
              <a:rPr lang="es-CO" dirty="0" err="1" smtClean="0"/>
              <a:t>sides</a:t>
            </a:r>
            <a:r>
              <a:rPr lang="es-CO" dirty="0" smtClean="0"/>
              <a:t> of </a:t>
            </a:r>
            <a:r>
              <a:rPr lang="es-CO" dirty="0" err="1" smtClean="0"/>
              <a:t>their</a:t>
            </a:r>
            <a:r>
              <a:rPr lang="es-CO" dirty="0" smtClean="0"/>
              <a:t> </a:t>
            </a:r>
            <a:r>
              <a:rPr lang="es-CO" dirty="0" err="1" smtClean="0"/>
              <a:t>understandings</a:t>
            </a:r>
            <a:r>
              <a:rPr lang="es-CO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CO" dirty="0" err="1" smtClean="0"/>
              <a:t>Students</a:t>
            </a:r>
            <a:r>
              <a:rPr lang="es-CO" dirty="0" smtClean="0"/>
              <a:t> </a:t>
            </a:r>
            <a:r>
              <a:rPr lang="es-CO" dirty="0" err="1" smtClean="0"/>
              <a:t>emotional</a:t>
            </a:r>
            <a:r>
              <a:rPr lang="es-CO" dirty="0" smtClean="0"/>
              <a:t> </a:t>
            </a:r>
            <a:r>
              <a:rPr lang="es-CO" dirty="0" err="1" smtClean="0"/>
              <a:t>situation</a:t>
            </a:r>
            <a:r>
              <a:rPr lang="es-CO" dirty="0" smtClean="0"/>
              <a:t>.</a:t>
            </a:r>
          </a:p>
          <a:p>
            <a:pPr marL="0" indent="0">
              <a:buNone/>
            </a:pPr>
            <a:r>
              <a:rPr lang="es-CO" dirty="0"/>
              <a:t> </a:t>
            </a:r>
            <a:r>
              <a:rPr lang="es-CO" dirty="0" smtClean="0"/>
              <a:t>    </a:t>
            </a:r>
            <a:r>
              <a:rPr lang="es-CO" dirty="0" err="1" smtClean="0"/>
              <a:t>Their</a:t>
            </a:r>
            <a:r>
              <a:rPr lang="es-CO" dirty="0" smtClean="0"/>
              <a:t> </a:t>
            </a:r>
            <a:r>
              <a:rPr lang="es-CO" dirty="0" err="1" smtClean="0"/>
              <a:t>learning</a:t>
            </a:r>
            <a:r>
              <a:rPr lang="es-CO" dirty="0" smtClean="0"/>
              <a:t> in real </a:t>
            </a:r>
            <a:r>
              <a:rPr lang="es-CO" dirty="0" err="1" smtClean="0"/>
              <a:t>life</a:t>
            </a:r>
            <a:r>
              <a:rPr lang="es-CO" dirty="0" smtClean="0"/>
              <a:t>… </a:t>
            </a:r>
            <a:r>
              <a:rPr lang="es-CO" b="1" dirty="0" err="1" smtClean="0"/>
              <a:t>application</a:t>
            </a:r>
            <a:endParaRPr lang="es-CO" b="1" dirty="0" smtClean="0"/>
          </a:p>
          <a:p>
            <a:pPr marL="0" indent="0">
              <a:buNone/>
            </a:pPr>
            <a:r>
              <a:rPr lang="es-CO" dirty="0" smtClean="0"/>
              <a:t>      When are </a:t>
            </a:r>
            <a:r>
              <a:rPr lang="es-CO" dirty="0" err="1" smtClean="0"/>
              <a:t>we</a:t>
            </a:r>
            <a:r>
              <a:rPr lang="es-CO" dirty="0" smtClean="0"/>
              <a:t> </a:t>
            </a:r>
            <a:r>
              <a:rPr lang="es-CO" dirty="0" err="1" smtClean="0"/>
              <a:t>going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use </a:t>
            </a:r>
            <a:r>
              <a:rPr lang="es-CO" dirty="0" err="1" smtClean="0"/>
              <a:t>this</a:t>
            </a:r>
            <a:r>
              <a:rPr lang="es-CO" dirty="0" smtClean="0"/>
              <a:t>?</a:t>
            </a:r>
          </a:p>
          <a:p>
            <a:pPr marL="0" indent="0">
              <a:buNone/>
            </a:pPr>
            <a:r>
              <a:rPr lang="es-CO" dirty="0"/>
              <a:t> </a:t>
            </a:r>
            <a:r>
              <a:rPr lang="es-CO" dirty="0" smtClean="0"/>
              <a:t>     </a:t>
            </a:r>
            <a:r>
              <a:rPr lang="es-CO" dirty="0" err="1" smtClean="0"/>
              <a:t>Why</a:t>
            </a:r>
            <a:r>
              <a:rPr lang="es-CO" dirty="0" smtClean="0"/>
              <a:t> are </a:t>
            </a:r>
            <a:r>
              <a:rPr lang="es-CO" dirty="0" err="1" smtClean="0"/>
              <a:t>we</a:t>
            </a:r>
            <a:r>
              <a:rPr lang="es-CO" dirty="0" smtClean="0"/>
              <a:t> </a:t>
            </a:r>
            <a:r>
              <a:rPr lang="es-CO" dirty="0" err="1"/>
              <a:t>d</a:t>
            </a:r>
            <a:r>
              <a:rPr lang="es-CO" dirty="0" err="1" smtClean="0"/>
              <a:t>oing</a:t>
            </a:r>
            <a:r>
              <a:rPr lang="es-CO" dirty="0" smtClean="0"/>
              <a:t> </a:t>
            </a:r>
            <a:r>
              <a:rPr lang="es-CO" dirty="0" err="1" smtClean="0"/>
              <a:t>this</a:t>
            </a:r>
            <a:r>
              <a:rPr lang="es-CO" dirty="0" smtClean="0"/>
              <a:t>?</a:t>
            </a:r>
            <a:endParaRPr lang="es-CO" dirty="0"/>
          </a:p>
          <a:p>
            <a:pPr marL="0" indent="0">
              <a:buNone/>
            </a:pPr>
            <a:endParaRPr lang="es-CO" dirty="0" smtClean="0"/>
          </a:p>
          <a:p>
            <a:pPr>
              <a:buFont typeface="Wingdings" pitchFamily="2" charset="2"/>
              <a:buChar char="Ø"/>
            </a:pP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/>
            </a:r>
            <a:br>
              <a:rPr lang="es-CO" dirty="0" smtClean="0"/>
            </a:br>
            <a:r>
              <a:rPr lang="es-CO" dirty="0" err="1" smtClean="0"/>
              <a:t>Take</a:t>
            </a:r>
            <a:r>
              <a:rPr lang="es-CO" dirty="0" smtClean="0"/>
              <a:t> </a:t>
            </a:r>
            <a:r>
              <a:rPr lang="es-CO" dirty="0" err="1"/>
              <a:t>a</a:t>
            </a:r>
            <a:r>
              <a:rPr lang="es-CO" dirty="0" err="1" smtClean="0"/>
              <a:t>ction</a:t>
            </a:r>
            <a:r>
              <a:rPr lang="es-CO" dirty="0" smtClean="0"/>
              <a:t> as a </a:t>
            </a:r>
            <a:r>
              <a:rPr lang="es-CO" dirty="0" err="1" smtClean="0"/>
              <a:t>result</a:t>
            </a:r>
            <a:r>
              <a:rPr lang="es-CO" dirty="0" smtClean="0"/>
              <a:t> of </a:t>
            </a:r>
            <a:r>
              <a:rPr lang="es-CO" dirty="0" err="1" smtClean="0"/>
              <a:t>what</a:t>
            </a:r>
            <a:r>
              <a:rPr lang="es-CO" dirty="0" smtClean="0"/>
              <a:t> they </a:t>
            </a:r>
            <a:r>
              <a:rPr lang="es-CO" dirty="0" err="1" smtClean="0"/>
              <a:t>learn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pic>
        <p:nvPicPr>
          <p:cNvPr id="2050" name="Picture 2" descr="http://comps.canstockphoto.com/can-stock-photo_csp46055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1711077" cy="164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41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17995" y="1484784"/>
            <a:ext cx="7408333" cy="4464496"/>
          </a:xfrm>
        </p:spPr>
        <p:txBody>
          <a:bodyPr>
            <a:normAutofit lnSpcReduction="10000"/>
          </a:bodyPr>
          <a:lstStyle/>
          <a:p>
            <a:r>
              <a:rPr lang="es-CO" sz="1900" dirty="0" smtClean="0"/>
              <a:t>1.Identify the esencial and </a:t>
            </a:r>
            <a:r>
              <a:rPr lang="es-CO" sz="1900" dirty="0" err="1" smtClean="0"/>
              <a:t>enduring</a:t>
            </a:r>
            <a:r>
              <a:rPr lang="es-CO" sz="1900" dirty="0" smtClean="0"/>
              <a:t> </a:t>
            </a:r>
            <a:r>
              <a:rPr lang="es-CO" sz="1900" dirty="0" err="1" smtClean="0"/>
              <a:t>knowledge</a:t>
            </a:r>
            <a:r>
              <a:rPr lang="es-CO" sz="1900" dirty="0" smtClean="0"/>
              <a:t>.</a:t>
            </a:r>
          </a:p>
          <a:p>
            <a:r>
              <a:rPr lang="es-CO" sz="1900" dirty="0" smtClean="0"/>
              <a:t>2.Identify </a:t>
            </a:r>
            <a:r>
              <a:rPr lang="es-CO" sz="1900" dirty="0" err="1" smtClean="0"/>
              <a:t>your</a:t>
            </a:r>
            <a:r>
              <a:rPr lang="es-CO" sz="1900" dirty="0" smtClean="0"/>
              <a:t> </a:t>
            </a:r>
            <a:r>
              <a:rPr lang="es-CO" sz="1900" dirty="0" err="1" smtClean="0"/>
              <a:t>students</a:t>
            </a:r>
            <a:r>
              <a:rPr lang="es-CO" sz="1900" dirty="0" smtClean="0"/>
              <a:t> with </a:t>
            </a:r>
            <a:r>
              <a:rPr lang="es-CO" sz="1900" dirty="0" err="1" smtClean="0"/>
              <a:t>unique</a:t>
            </a:r>
            <a:r>
              <a:rPr lang="es-CO" sz="1900" dirty="0" smtClean="0"/>
              <a:t> </a:t>
            </a:r>
            <a:r>
              <a:rPr lang="es-CO" sz="1900" dirty="0" err="1" smtClean="0"/>
              <a:t>needs</a:t>
            </a:r>
            <a:r>
              <a:rPr lang="es-CO" sz="1900" dirty="0" smtClean="0"/>
              <a:t>.</a:t>
            </a:r>
          </a:p>
          <a:p>
            <a:r>
              <a:rPr lang="es-CO" sz="1900" dirty="0" smtClean="0"/>
              <a:t>3.Design </a:t>
            </a:r>
            <a:r>
              <a:rPr lang="es-CO" sz="1900" dirty="0" err="1" smtClean="0"/>
              <a:t>Formative</a:t>
            </a:r>
            <a:r>
              <a:rPr lang="es-CO" sz="1900" dirty="0" smtClean="0"/>
              <a:t> and </a:t>
            </a:r>
            <a:r>
              <a:rPr lang="es-CO" sz="1900" dirty="0" err="1" smtClean="0"/>
              <a:t>summative</a:t>
            </a:r>
            <a:r>
              <a:rPr lang="es-CO" sz="1900" dirty="0" smtClean="0"/>
              <a:t> </a:t>
            </a:r>
            <a:r>
              <a:rPr lang="es-CO" sz="1900" dirty="0" err="1" smtClean="0"/>
              <a:t>assessments</a:t>
            </a:r>
            <a:r>
              <a:rPr lang="es-CO" sz="1900" dirty="0" smtClean="0"/>
              <a:t>.</a:t>
            </a:r>
          </a:p>
          <a:p>
            <a:r>
              <a:rPr lang="es-CO" sz="1900" dirty="0" smtClean="0"/>
              <a:t>4.Design  pre-</a:t>
            </a:r>
            <a:r>
              <a:rPr lang="es-CO" sz="1900" dirty="0" err="1" smtClean="0"/>
              <a:t>assessments</a:t>
            </a:r>
            <a:r>
              <a:rPr lang="es-CO" sz="1900" dirty="0" smtClean="0"/>
              <a:t>.</a:t>
            </a:r>
          </a:p>
          <a:p>
            <a:r>
              <a:rPr lang="es-CO" sz="1900" dirty="0" smtClean="0"/>
              <a:t>5.Adjust </a:t>
            </a:r>
            <a:r>
              <a:rPr lang="es-CO" sz="1900" dirty="0" err="1" smtClean="0"/>
              <a:t>assessments</a:t>
            </a:r>
            <a:r>
              <a:rPr lang="es-CO" sz="1900" dirty="0" smtClean="0"/>
              <a:t>.</a:t>
            </a:r>
          </a:p>
          <a:p>
            <a:r>
              <a:rPr lang="es-CO" sz="1900" dirty="0" smtClean="0"/>
              <a:t>6.Design </a:t>
            </a:r>
            <a:r>
              <a:rPr lang="es-CO" sz="1900" dirty="0" err="1" smtClean="0"/>
              <a:t>learning</a:t>
            </a:r>
            <a:r>
              <a:rPr lang="es-CO" sz="1900" dirty="0" smtClean="0"/>
              <a:t> </a:t>
            </a:r>
            <a:r>
              <a:rPr lang="es-CO" sz="1900" dirty="0" err="1" smtClean="0"/>
              <a:t>experiences</a:t>
            </a:r>
            <a:r>
              <a:rPr lang="es-CO" sz="1900" dirty="0" smtClean="0"/>
              <a:t>…</a:t>
            </a:r>
            <a:r>
              <a:rPr lang="es-CO" sz="1900" dirty="0" err="1" smtClean="0"/>
              <a:t>based</a:t>
            </a:r>
            <a:r>
              <a:rPr lang="es-CO" sz="1900" dirty="0" smtClean="0"/>
              <a:t> </a:t>
            </a:r>
            <a:r>
              <a:rPr lang="es-CO" sz="1900" dirty="0" err="1" smtClean="0"/>
              <a:t>on</a:t>
            </a:r>
            <a:r>
              <a:rPr lang="es-CO" sz="1900" dirty="0" smtClean="0"/>
              <a:t> </a:t>
            </a:r>
            <a:r>
              <a:rPr lang="es-CO" sz="1900" dirty="0" err="1" smtClean="0"/>
              <a:t>information</a:t>
            </a:r>
            <a:r>
              <a:rPr lang="es-CO" sz="1900" dirty="0" smtClean="0"/>
              <a:t> from pre-</a:t>
            </a:r>
            <a:r>
              <a:rPr lang="es-CO" sz="1900" dirty="0" err="1" smtClean="0"/>
              <a:t>assessments</a:t>
            </a:r>
            <a:r>
              <a:rPr lang="es-CO" sz="1900" dirty="0" smtClean="0"/>
              <a:t>.</a:t>
            </a:r>
          </a:p>
          <a:p>
            <a:r>
              <a:rPr lang="es-CO" sz="1900" dirty="0" smtClean="0"/>
              <a:t>7.Diverse </a:t>
            </a:r>
            <a:r>
              <a:rPr lang="es-CO" sz="1900" dirty="0" err="1" smtClean="0"/>
              <a:t>grouping</a:t>
            </a:r>
            <a:r>
              <a:rPr lang="es-CO" sz="1900" dirty="0" smtClean="0"/>
              <a:t> of </a:t>
            </a:r>
            <a:r>
              <a:rPr lang="es-CO" sz="1900" dirty="0" err="1" smtClean="0"/>
              <a:t>students</a:t>
            </a:r>
            <a:endParaRPr lang="es-CO" sz="1900" dirty="0" smtClean="0"/>
          </a:p>
          <a:p>
            <a:r>
              <a:rPr lang="es-CO" sz="1900" dirty="0" smtClean="0"/>
              <a:t>8.Feedback with </a:t>
            </a:r>
            <a:r>
              <a:rPr lang="es-CO" sz="1900" dirty="0" err="1" smtClean="0"/>
              <a:t>colleagues</a:t>
            </a:r>
            <a:endParaRPr lang="es-CO" sz="1900" dirty="0" smtClean="0"/>
          </a:p>
          <a:p>
            <a:r>
              <a:rPr lang="es-CO" sz="1900" dirty="0" smtClean="0"/>
              <a:t>9. </a:t>
            </a:r>
            <a:r>
              <a:rPr lang="es-CO" sz="1900" dirty="0" err="1" smtClean="0"/>
              <a:t>Showly</a:t>
            </a:r>
            <a:r>
              <a:rPr lang="es-CO" sz="1900" dirty="0" smtClean="0"/>
              <a:t> material </a:t>
            </a:r>
            <a:r>
              <a:rPr lang="es-CO" sz="1900" dirty="0" err="1" smtClean="0"/>
              <a:t>needs</a:t>
            </a:r>
            <a:r>
              <a:rPr lang="es-CO" sz="1900" dirty="0" smtClean="0"/>
              <a:t>… </a:t>
            </a:r>
          </a:p>
          <a:p>
            <a:r>
              <a:rPr lang="es-CO" sz="1900" dirty="0" smtClean="0"/>
              <a:t>10.Conduct </a:t>
            </a:r>
            <a:r>
              <a:rPr lang="es-CO" sz="1900" dirty="0" err="1" smtClean="0"/>
              <a:t>lesson</a:t>
            </a:r>
            <a:endParaRPr lang="es-CO" sz="1900" dirty="0" smtClean="0"/>
          </a:p>
          <a:p>
            <a:r>
              <a:rPr lang="es-CO" sz="1900" dirty="0" smtClean="0"/>
              <a:t>11.Evaluta the </a:t>
            </a:r>
            <a:r>
              <a:rPr lang="es-CO" sz="1900" dirty="0" err="1" smtClean="0"/>
              <a:t>lesson</a:t>
            </a:r>
            <a:r>
              <a:rPr lang="es-CO" sz="1900" dirty="0" smtClean="0"/>
              <a:t>… </a:t>
            </a:r>
          </a:p>
          <a:p>
            <a:r>
              <a:rPr lang="es-CO" sz="1900" dirty="0" smtClean="0"/>
              <a:t>12.Record </a:t>
            </a:r>
            <a:r>
              <a:rPr lang="es-CO" sz="1900" dirty="0" err="1" smtClean="0"/>
              <a:t>changes</a:t>
            </a:r>
            <a:endParaRPr lang="es-CO" sz="1900" dirty="0" smtClean="0"/>
          </a:p>
          <a:p>
            <a:r>
              <a:rPr lang="es-CO" sz="1900" dirty="0" smtClean="0"/>
              <a:t>13. </a:t>
            </a:r>
            <a:r>
              <a:rPr lang="es-CO" sz="1900" dirty="0" err="1" smtClean="0"/>
              <a:t>Reflection</a:t>
            </a:r>
            <a:r>
              <a:rPr lang="es-CO" sz="1900" dirty="0" smtClean="0"/>
              <a:t> </a:t>
            </a:r>
            <a:r>
              <a:rPr lang="es-CO" sz="1900" dirty="0" err="1" smtClean="0"/>
              <a:t>on</a:t>
            </a:r>
            <a:r>
              <a:rPr lang="es-CO" sz="1900" dirty="0" smtClean="0"/>
              <a:t> the </a:t>
            </a:r>
            <a:r>
              <a:rPr lang="es-CO" sz="1900" dirty="0" err="1" smtClean="0"/>
              <a:t>tiers</a:t>
            </a:r>
            <a:r>
              <a:rPr lang="es-CO" sz="1900" dirty="0" smtClean="0"/>
              <a:t> </a:t>
            </a:r>
            <a:r>
              <a:rPr lang="es-CO" sz="1900" dirty="0" err="1" smtClean="0"/>
              <a:t>activities</a:t>
            </a:r>
            <a:r>
              <a:rPr lang="es-CO" sz="1900" dirty="0" smtClean="0"/>
              <a:t>…</a:t>
            </a:r>
            <a:r>
              <a:rPr lang="es-CO" sz="1900" dirty="0" err="1" smtClean="0"/>
              <a:t>needs</a:t>
            </a:r>
            <a:r>
              <a:rPr lang="es-CO" sz="1900" dirty="0" smtClean="0"/>
              <a:t> </a:t>
            </a:r>
            <a:r>
              <a:rPr lang="es-CO" sz="1900" dirty="0" err="1" smtClean="0"/>
              <a:t>or</a:t>
            </a:r>
            <a:r>
              <a:rPr lang="es-CO" sz="1900" dirty="0" smtClean="0"/>
              <a:t> </a:t>
            </a:r>
            <a:r>
              <a:rPr lang="es-CO" sz="1900" dirty="0" err="1" smtClean="0"/>
              <a:t>multiple</a:t>
            </a:r>
            <a:r>
              <a:rPr lang="es-CO" sz="1900" dirty="0" smtClean="0"/>
              <a:t> </a:t>
            </a:r>
            <a:r>
              <a:rPr lang="es-CO" sz="1900" dirty="0" err="1" smtClean="0"/>
              <a:t>intelligences</a:t>
            </a:r>
            <a:endParaRPr lang="es-CO" sz="1900" dirty="0" smtClean="0"/>
          </a:p>
          <a:p>
            <a:endParaRPr lang="es-CO" sz="1900" dirty="0" smtClean="0"/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err="1" smtClean="0"/>
              <a:t>Differentiated</a:t>
            </a:r>
            <a:r>
              <a:rPr lang="es-CO" dirty="0" smtClean="0"/>
              <a:t> </a:t>
            </a:r>
            <a:r>
              <a:rPr lang="es-CO" dirty="0" err="1" smtClean="0"/>
              <a:t>Lesson</a:t>
            </a:r>
            <a:r>
              <a:rPr lang="es-CO" dirty="0" smtClean="0"/>
              <a:t> </a:t>
            </a:r>
            <a:r>
              <a:rPr lang="es-CO" dirty="0" err="1" smtClean="0"/>
              <a:t>Planning</a:t>
            </a:r>
            <a:r>
              <a:rPr lang="es-CO" dirty="0" smtClean="0"/>
              <a:t> </a:t>
            </a:r>
            <a:r>
              <a:rPr lang="es-CO" dirty="0" err="1" smtClean="0"/>
              <a:t>Sequence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419" y="3986172"/>
            <a:ext cx="1170130" cy="151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824" y="4692208"/>
            <a:ext cx="608856" cy="63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084168" y="5085184"/>
            <a:ext cx="1476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>
                <a:solidFill>
                  <a:schemeClr val="tx2"/>
                </a:solidFill>
              </a:rPr>
              <a:t>PYP PLANNER</a:t>
            </a:r>
            <a:endParaRPr lang="es-CO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6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820688"/>
          </a:xfrm>
        </p:spPr>
        <p:txBody>
          <a:bodyPr>
            <a:normAutofit fontScale="90000"/>
          </a:bodyPr>
          <a:lstStyle/>
          <a:p>
            <a:r>
              <a:rPr lang="es-CO" dirty="0" err="1" smtClean="0"/>
              <a:t>Three</a:t>
            </a:r>
            <a:r>
              <a:rPr lang="es-CO" dirty="0" smtClean="0"/>
              <a:t> </a:t>
            </a:r>
            <a:r>
              <a:rPr lang="es-CO" dirty="0" err="1" smtClean="0"/>
              <a:t>Important</a:t>
            </a:r>
            <a:r>
              <a:rPr lang="es-CO" dirty="0" smtClean="0"/>
              <a:t> </a:t>
            </a:r>
            <a:r>
              <a:rPr lang="es-CO" dirty="0" err="1" smtClean="0"/>
              <a:t>Types</a:t>
            </a:r>
            <a:r>
              <a:rPr lang="es-CO" dirty="0" smtClean="0"/>
              <a:t> of </a:t>
            </a:r>
            <a:r>
              <a:rPr lang="es-CO" dirty="0" err="1" smtClean="0"/>
              <a:t>Assessment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40760" cy="1296144"/>
          </a:xfrm>
        </p:spPr>
        <p:txBody>
          <a:bodyPr>
            <a:noAutofit/>
          </a:bodyPr>
          <a:lstStyle/>
          <a:p>
            <a:r>
              <a:rPr lang="es-CO" sz="4800" dirty="0" err="1" smtClean="0">
                <a:latin typeface="Aparajita" pitchFamily="34" charset="0"/>
                <a:cs typeface="Aparajita" pitchFamily="34" charset="0"/>
              </a:rPr>
              <a:t>Chapter</a:t>
            </a:r>
            <a:r>
              <a:rPr lang="es-CO" sz="4800" dirty="0" smtClean="0">
                <a:latin typeface="Aparajita" pitchFamily="34" charset="0"/>
                <a:cs typeface="Aparajita" pitchFamily="34" charset="0"/>
              </a:rPr>
              <a:t> 3</a:t>
            </a:r>
            <a:endParaRPr lang="es-CO" sz="4800" dirty="0"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84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Students</a:t>
            </a:r>
            <a:r>
              <a:rPr lang="es-CO" dirty="0" smtClean="0"/>
              <a:t> </a:t>
            </a:r>
            <a:r>
              <a:rPr lang="es-CO" dirty="0" err="1" smtClean="0"/>
              <a:t>reflect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 </a:t>
            </a:r>
            <a:r>
              <a:rPr lang="es-CO" dirty="0" err="1" smtClean="0"/>
              <a:t>their</a:t>
            </a:r>
            <a:r>
              <a:rPr lang="es-CO" dirty="0" smtClean="0"/>
              <a:t> </a:t>
            </a:r>
            <a:r>
              <a:rPr lang="es-CO" dirty="0" err="1" smtClean="0"/>
              <a:t>own</a:t>
            </a:r>
            <a:r>
              <a:rPr lang="es-CO" dirty="0" smtClean="0"/>
              <a:t> </a:t>
            </a:r>
            <a:r>
              <a:rPr lang="es-CO" dirty="0" err="1" smtClean="0"/>
              <a:t>progress</a:t>
            </a:r>
            <a:r>
              <a:rPr lang="es-CO" dirty="0" smtClean="0"/>
              <a:t> .</a:t>
            </a:r>
          </a:p>
          <a:p>
            <a:pPr marL="0" indent="0">
              <a:buNone/>
            </a:pPr>
            <a:endParaRPr lang="es-CO" dirty="0" smtClean="0"/>
          </a:p>
          <a:p>
            <a:r>
              <a:rPr lang="es-CO" dirty="0" err="1" smtClean="0"/>
              <a:t>Different</a:t>
            </a:r>
            <a:r>
              <a:rPr lang="es-CO" dirty="0" smtClean="0"/>
              <a:t> </a:t>
            </a:r>
            <a:r>
              <a:rPr lang="es-CO" dirty="0" err="1" smtClean="0"/>
              <a:t>areas</a:t>
            </a:r>
            <a:r>
              <a:rPr lang="es-CO" dirty="0" smtClean="0"/>
              <a:t>….</a:t>
            </a:r>
            <a:r>
              <a:rPr lang="es-CO" dirty="0" err="1" smtClean="0"/>
              <a:t>differentiated</a:t>
            </a:r>
            <a:r>
              <a:rPr lang="es-CO" dirty="0" smtClean="0"/>
              <a:t> </a:t>
            </a:r>
            <a:r>
              <a:rPr lang="es-CO" dirty="0" err="1" smtClean="0"/>
              <a:t>classes</a:t>
            </a:r>
            <a:r>
              <a:rPr lang="es-CO" dirty="0" smtClean="0"/>
              <a:t>…</a:t>
            </a:r>
            <a:r>
              <a:rPr lang="es-CO" dirty="0" err="1" smtClean="0"/>
              <a:t>learning</a:t>
            </a:r>
            <a:r>
              <a:rPr lang="es-CO" dirty="0" smtClean="0"/>
              <a:t> </a:t>
            </a:r>
            <a:r>
              <a:rPr lang="es-CO" dirty="0" err="1" smtClean="0"/>
              <a:t>styles</a:t>
            </a:r>
            <a:endParaRPr lang="es-CO" dirty="0" smtClean="0"/>
          </a:p>
          <a:p>
            <a:pPr marL="0" indent="0">
              <a:buNone/>
            </a:pPr>
            <a:endParaRPr lang="es-CO" dirty="0" smtClean="0"/>
          </a:p>
          <a:p>
            <a:r>
              <a:rPr lang="es-CO" dirty="0" err="1" smtClean="0"/>
              <a:t>Sent</a:t>
            </a:r>
            <a:r>
              <a:rPr lang="es-CO" dirty="0" smtClean="0"/>
              <a:t> home… </a:t>
            </a:r>
            <a:r>
              <a:rPr lang="es-CO" dirty="0" err="1" smtClean="0"/>
              <a:t>parents</a:t>
            </a:r>
            <a:r>
              <a:rPr lang="es-CO" dirty="0" smtClean="0"/>
              <a:t> observe </a:t>
            </a:r>
            <a:r>
              <a:rPr lang="es-CO" dirty="0" err="1" smtClean="0"/>
              <a:t>progress</a:t>
            </a:r>
            <a:endParaRPr lang="es-CO" dirty="0" smtClean="0"/>
          </a:p>
          <a:p>
            <a:endParaRPr lang="es-CO" dirty="0"/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Portafolio</a:t>
            </a:r>
            <a:endParaRPr lang="es-CO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1029">
            <a:off x="6444208" y="4437112"/>
            <a:ext cx="2004814" cy="200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0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99592" y="1412776"/>
            <a:ext cx="7408333" cy="5112568"/>
          </a:xfrm>
        </p:spPr>
        <p:txBody>
          <a:bodyPr>
            <a:normAutofit lnSpcReduction="10000"/>
          </a:bodyPr>
          <a:lstStyle/>
          <a:p>
            <a:r>
              <a:rPr lang="es-CO" sz="2800" dirty="0" err="1" smtClean="0"/>
              <a:t>Reporting</a:t>
            </a:r>
            <a:r>
              <a:rPr lang="es-CO" sz="2800" dirty="0" smtClean="0"/>
              <a:t> </a:t>
            </a:r>
            <a:r>
              <a:rPr lang="es-CO" sz="2800" dirty="0" err="1" smtClean="0"/>
              <a:t>student</a:t>
            </a:r>
            <a:r>
              <a:rPr lang="es-CO" sz="2800" dirty="0" smtClean="0"/>
              <a:t> </a:t>
            </a:r>
            <a:r>
              <a:rPr lang="es-CO" sz="2800" dirty="0" err="1" smtClean="0"/>
              <a:t>achievement</a:t>
            </a:r>
            <a:r>
              <a:rPr lang="es-CO" sz="28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CO" sz="1900" dirty="0" err="1" smtClean="0"/>
              <a:t>Identify</a:t>
            </a:r>
            <a:r>
              <a:rPr lang="es-CO" sz="1900" dirty="0" smtClean="0"/>
              <a:t> the </a:t>
            </a:r>
            <a:r>
              <a:rPr lang="es-CO" sz="1900" dirty="0" err="1" smtClean="0"/>
              <a:t>essential</a:t>
            </a:r>
            <a:r>
              <a:rPr lang="es-CO" sz="1900" dirty="0" smtClean="0"/>
              <a:t> and </a:t>
            </a:r>
            <a:r>
              <a:rPr lang="es-CO" sz="1900" dirty="0" err="1" smtClean="0"/>
              <a:t>enduring</a:t>
            </a:r>
            <a:r>
              <a:rPr lang="es-CO" sz="1900" dirty="0" smtClean="0"/>
              <a:t> </a:t>
            </a:r>
            <a:r>
              <a:rPr lang="es-CO" sz="1900" dirty="0" err="1" smtClean="0"/>
              <a:t>content</a:t>
            </a:r>
            <a:r>
              <a:rPr lang="es-CO" sz="1900" dirty="0" smtClean="0"/>
              <a:t> and </a:t>
            </a:r>
            <a:r>
              <a:rPr lang="es-CO" sz="1900" dirty="0" err="1" smtClean="0"/>
              <a:t>skills</a:t>
            </a:r>
            <a:r>
              <a:rPr lang="es-CO" sz="19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CO" sz="1900" dirty="0" err="1" smtClean="0"/>
              <a:t>Identify</a:t>
            </a:r>
            <a:r>
              <a:rPr lang="es-CO" sz="1900" dirty="0" smtClean="0"/>
              <a:t> </a:t>
            </a:r>
            <a:r>
              <a:rPr lang="es-CO" sz="1900" dirty="0" err="1" smtClean="0"/>
              <a:t>what</a:t>
            </a:r>
            <a:r>
              <a:rPr lang="es-CO" sz="1900" dirty="0" smtClean="0"/>
              <a:t> </a:t>
            </a:r>
            <a:r>
              <a:rPr lang="es-CO" sz="1900" dirty="0" err="1" smtClean="0"/>
              <a:t>qualifies</a:t>
            </a:r>
            <a:r>
              <a:rPr lang="es-CO" sz="1900" dirty="0" smtClean="0"/>
              <a:t> as </a:t>
            </a:r>
            <a:r>
              <a:rPr lang="es-CO" sz="1900" dirty="0" err="1" smtClean="0"/>
              <a:t>acceptable</a:t>
            </a:r>
            <a:r>
              <a:rPr lang="es-CO" sz="1900" dirty="0" smtClean="0"/>
              <a:t> </a:t>
            </a:r>
            <a:r>
              <a:rPr lang="es-CO" sz="1900" dirty="0" err="1" smtClean="0"/>
              <a:t>evidence</a:t>
            </a:r>
            <a:r>
              <a:rPr lang="es-CO" sz="1900" dirty="0" smtClean="0"/>
              <a:t> </a:t>
            </a:r>
            <a:r>
              <a:rPr lang="es-CO" sz="1900" dirty="0" err="1" smtClean="0"/>
              <a:t>students</a:t>
            </a:r>
            <a:r>
              <a:rPr lang="es-CO" sz="1900" dirty="0" smtClean="0"/>
              <a:t> have </a:t>
            </a:r>
            <a:r>
              <a:rPr lang="es-CO" sz="1900" dirty="0" err="1" smtClean="0"/>
              <a:t>mastered</a:t>
            </a:r>
            <a:r>
              <a:rPr lang="es-CO" sz="19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CO" sz="1900" dirty="0" err="1" smtClean="0"/>
              <a:t>Write</a:t>
            </a:r>
            <a:r>
              <a:rPr lang="es-CO" sz="1900" dirty="0" smtClean="0"/>
              <a:t> a descriptor </a:t>
            </a:r>
            <a:r>
              <a:rPr lang="es-CO" sz="1900" dirty="0" err="1" smtClean="0"/>
              <a:t>for</a:t>
            </a:r>
            <a:r>
              <a:rPr lang="es-CO" sz="1900" dirty="0" smtClean="0"/>
              <a:t> the </a:t>
            </a:r>
            <a:r>
              <a:rPr lang="es-CO" sz="1900" dirty="0" err="1" smtClean="0"/>
              <a:t>highest</a:t>
            </a:r>
            <a:r>
              <a:rPr lang="es-CO" sz="1900" dirty="0" smtClean="0"/>
              <a:t> performance </a:t>
            </a:r>
            <a:r>
              <a:rPr lang="es-CO" sz="1900" dirty="0" err="1" smtClean="0"/>
              <a:t>possible</a:t>
            </a:r>
            <a:r>
              <a:rPr lang="es-CO" sz="1900" dirty="0" smtClean="0"/>
              <a:t>…</a:t>
            </a:r>
            <a:r>
              <a:rPr lang="es-CO" sz="1900" dirty="0" err="1" smtClean="0"/>
              <a:t>generate</a:t>
            </a:r>
            <a:r>
              <a:rPr lang="es-CO" sz="1900" dirty="0" smtClean="0"/>
              <a:t> </a:t>
            </a:r>
            <a:r>
              <a:rPr lang="es-CO" sz="1900" dirty="0" err="1" smtClean="0"/>
              <a:t>other</a:t>
            </a:r>
            <a:r>
              <a:rPr lang="es-CO" sz="1900" dirty="0" smtClean="0"/>
              <a:t> </a:t>
            </a:r>
            <a:r>
              <a:rPr lang="es-CO" sz="1900" dirty="0" err="1" smtClean="0"/>
              <a:t>levels</a:t>
            </a:r>
            <a:r>
              <a:rPr lang="es-CO" sz="19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CO" sz="1900" dirty="0" smtClean="0"/>
              <a:t>Determine </a:t>
            </a:r>
            <a:r>
              <a:rPr lang="es-CO" sz="1900" dirty="0" err="1" smtClean="0"/>
              <a:t>your</a:t>
            </a:r>
            <a:r>
              <a:rPr lang="es-CO" sz="1900" dirty="0" smtClean="0"/>
              <a:t> </a:t>
            </a:r>
            <a:r>
              <a:rPr lang="es-CO" sz="1900" dirty="0" err="1" smtClean="0"/>
              <a:t>label</a:t>
            </a:r>
            <a:r>
              <a:rPr lang="es-CO" sz="1900" dirty="0" smtClean="0"/>
              <a:t> …</a:t>
            </a:r>
          </a:p>
          <a:p>
            <a:pPr marL="0" indent="0">
              <a:buNone/>
            </a:pPr>
            <a:r>
              <a:rPr lang="es-CO" sz="1900" dirty="0" smtClean="0"/>
              <a:t>     A, </a:t>
            </a:r>
            <a:r>
              <a:rPr lang="es-CO" sz="1900" dirty="0" err="1" smtClean="0"/>
              <a:t>Strong</a:t>
            </a:r>
            <a:endParaRPr lang="es-CO" sz="1900" dirty="0" smtClean="0"/>
          </a:p>
          <a:p>
            <a:pPr marL="0" indent="0">
              <a:buNone/>
            </a:pPr>
            <a:r>
              <a:rPr lang="es-CO" sz="1900" dirty="0" smtClean="0"/>
              <a:t>     B, </a:t>
            </a:r>
            <a:r>
              <a:rPr lang="es-CO" sz="1900" dirty="0" err="1" smtClean="0"/>
              <a:t>Capable</a:t>
            </a:r>
            <a:endParaRPr lang="es-CO" sz="1900" dirty="0" smtClean="0"/>
          </a:p>
          <a:p>
            <a:pPr marL="0" indent="0">
              <a:buNone/>
            </a:pPr>
            <a:r>
              <a:rPr lang="es-CO" sz="1900" dirty="0" smtClean="0"/>
              <a:t>     C, </a:t>
            </a:r>
            <a:r>
              <a:rPr lang="es-CO" sz="1900" dirty="0" err="1" smtClean="0"/>
              <a:t>Developing</a:t>
            </a:r>
            <a:endParaRPr lang="es-CO" sz="1900" dirty="0" smtClean="0"/>
          </a:p>
          <a:p>
            <a:pPr marL="0" indent="0">
              <a:buNone/>
            </a:pPr>
            <a:r>
              <a:rPr lang="es-CO" sz="1900" dirty="0" smtClean="0"/>
              <a:t>     D, Beginning</a:t>
            </a:r>
          </a:p>
          <a:p>
            <a:pPr marL="0" indent="0">
              <a:buNone/>
            </a:pPr>
            <a:r>
              <a:rPr lang="es-CO" sz="1900" dirty="0" smtClean="0"/>
              <a:t>     F, </a:t>
            </a:r>
            <a:r>
              <a:rPr lang="es-CO" sz="1900" dirty="0" err="1" smtClean="0"/>
              <a:t>Emergent</a:t>
            </a:r>
            <a:endParaRPr lang="es-CO" sz="1900" dirty="0" smtClean="0"/>
          </a:p>
          <a:p>
            <a:pPr>
              <a:buFont typeface="Wingdings" pitchFamily="2" charset="2"/>
              <a:buChar char="Ø"/>
            </a:pPr>
            <a:r>
              <a:rPr lang="es-CO" sz="1900" dirty="0" smtClean="0"/>
              <a:t>Test drive…..</a:t>
            </a:r>
            <a:r>
              <a:rPr lang="es-CO" sz="1900" dirty="0" err="1" smtClean="0"/>
              <a:t>teacher</a:t>
            </a:r>
            <a:endParaRPr lang="es-CO" sz="1900" dirty="0" smtClean="0"/>
          </a:p>
          <a:p>
            <a:pPr marL="0" indent="0">
              <a:buNone/>
            </a:pPr>
            <a:r>
              <a:rPr lang="es-CO" sz="1900" dirty="0"/>
              <a:t> </a:t>
            </a:r>
            <a:r>
              <a:rPr lang="es-CO" sz="1900" dirty="0" smtClean="0"/>
              <a:t>      </a:t>
            </a:r>
            <a:r>
              <a:rPr lang="es-CO" sz="1900" dirty="0" err="1" smtClean="0"/>
              <a:t>Does</a:t>
            </a:r>
            <a:r>
              <a:rPr lang="es-CO" sz="1900" dirty="0" smtClean="0"/>
              <a:t> </a:t>
            </a:r>
            <a:r>
              <a:rPr lang="es-CO" sz="1900" dirty="0" err="1" smtClean="0"/>
              <a:t>this</a:t>
            </a:r>
            <a:r>
              <a:rPr lang="es-CO" sz="1900" dirty="0" smtClean="0"/>
              <a:t> </a:t>
            </a:r>
            <a:r>
              <a:rPr lang="es-CO" sz="1900" dirty="0" err="1" smtClean="0"/>
              <a:t>rubric</a:t>
            </a:r>
            <a:r>
              <a:rPr lang="es-CO" sz="1900" dirty="0" smtClean="0"/>
              <a:t> </a:t>
            </a:r>
            <a:r>
              <a:rPr lang="es-CO" sz="1900" dirty="0" err="1" smtClean="0"/>
              <a:t>provide</a:t>
            </a:r>
            <a:r>
              <a:rPr lang="es-CO" sz="1900" dirty="0" smtClean="0"/>
              <a:t> </a:t>
            </a:r>
            <a:r>
              <a:rPr lang="es-CO" sz="1900" dirty="0" err="1" smtClean="0"/>
              <a:t>enough</a:t>
            </a:r>
            <a:r>
              <a:rPr lang="es-CO" sz="1900" dirty="0" smtClean="0"/>
              <a:t> </a:t>
            </a:r>
            <a:r>
              <a:rPr lang="es-CO" sz="1900" dirty="0" err="1" smtClean="0"/>
              <a:t>feedback</a:t>
            </a:r>
            <a:r>
              <a:rPr lang="es-CO" sz="1900" dirty="0" smtClean="0"/>
              <a:t> </a:t>
            </a:r>
            <a:r>
              <a:rPr lang="es-CO" sz="1900" dirty="0" err="1" smtClean="0"/>
              <a:t>to</a:t>
            </a:r>
            <a:r>
              <a:rPr lang="es-CO" sz="1900" dirty="0" smtClean="0"/>
              <a:t> </a:t>
            </a:r>
            <a:r>
              <a:rPr lang="es-CO" sz="1900" dirty="0" err="1" smtClean="0"/>
              <a:t>each</a:t>
            </a:r>
            <a:r>
              <a:rPr lang="es-CO" sz="1900" dirty="0" smtClean="0"/>
              <a:t> </a:t>
            </a:r>
            <a:r>
              <a:rPr lang="es-CO" sz="1900" dirty="0" err="1" smtClean="0"/>
              <a:t>students</a:t>
            </a:r>
            <a:r>
              <a:rPr lang="es-CO" sz="1900" dirty="0" smtClean="0"/>
              <a:t> </a:t>
            </a:r>
            <a:r>
              <a:rPr lang="es-CO" sz="1900" dirty="0" err="1" smtClean="0"/>
              <a:t>to</a:t>
            </a:r>
            <a:r>
              <a:rPr lang="es-CO" sz="1900" dirty="0" smtClean="0"/>
              <a:t> </a:t>
            </a:r>
            <a:r>
              <a:rPr lang="es-CO" sz="1900" dirty="0" err="1" smtClean="0"/>
              <a:t>help</a:t>
            </a:r>
            <a:r>
              <a:rPr lang="es-CO" sz="1900" dirty="0" smtClean="0"/>
              <a:t> </a:t>
            </a:r>
            <a:r>
              <a:rPr lang="es-CO" sz="1900" dirty="0" err="1" smtClean="0"/>
              <a:t>them</a:t>
            </a:r>
            <a:r>
              <a:rPr lang="es-CO" sz="1900" dirty="0" smtClean="0"/>
              <a:t> </a:t>
            </a:r>
            <a:r>
              <a:rPr lang="es-CO" sz="1900" dirty="0" err="1" smtClean="0"/>
              <a:t>grow</a:t>
            </a:r>
            <a:r>
              <a:rPr lang="es-CO" sz="1900" dirty="0" smtClean="0"/>
              <a:t>?</a:t>
            </a:r>
          </a:p>
          <a:p>
            <a:pPr marL="0" indent="0">
              <a:buNone/>
            </a:pPr>
            <a:r>
              <a:rPr lang="es-CO" sz="1900" dirty="0" smtClean="0"/>
              <a:t>      </a:t>
            </a:r>
          </a:p>
          <a:p>
            <a:pPr marL="0" indent="0">
              <a:buNone/>
            </a:pPr>
            <a:endParaRPr lang="es-CO" sz="1900" dirty="0" smtClean="0"/>
          </a:p>
          <a:p>
            <a:pPr marL="0" indent="0">
              <a:buNone/>
            </a:pPr>
            <a:endParaRPr lang="es-CO" sz="1900" dirty="0" smtClean="0"/>
          </a:p>
          <a:p>
            <a:pPr marL="0" indent="0">
              <a:buNone/>
            </a:pPr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Rubrics</a:t>
            </a:r>
            <a:endParaRPr lang="es-CO" dirty="0"/>
          </a:p>
        </p:txBody>
      </p:sp>
      <p:pic>
        <p:nvPicPr>
          <p:cNvPr id="5122" name="Picture 2" descr="http://education.uky.edu/EDSRC/sites/education.uky.edu.EDSRC/files/checklist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2581275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06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416</TotalTime>
  <Words>712</Words>
  <Application>Microsoft Office PowerPoint</Application>
  <PresentationFormat>On-screen Show (4:3)</PresentationFormat>
  <Paragraphs>127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Waveform</vt:lpstr>
      <vt:lpstr>Assessment</vt:lpstr>
      <vt:lpstr>PowerPoint Presentation</vt:lpstr>
      <vt:lpstr>PowerPoint Presentation</vt:lpstr>
      <vt:lpstr>Designing the Assessments</vt:lpstr>
      <vt:lpstr> Take action as a result of what they learn </vt:lpstr>
      <vt:lpstr>Differentiated Lesson Planning Sequence </vt:lpstr>
      <vt:lpstr>Three Important Types of Assessment</vt:lpstr>
      <vt:lpstr>Portafolio</vt:lpstr>
      <vt:lpstr>Rubrics</vt:lpstr>
      <vt:lpstr>Scoring Scales</vt:lpstr>
      <vt:lpstr>  </vt:lpstr>
      <vt:lpstr>PowerPoint Presentation</vt:lpstr>
      <vt:lpstr>PowerPoint Presentation</vt:lpstr>
      <vt:lpstr>Student Self -Assessment</vt:lpstr>
      <vt:lpstr>PowerPoint Presentation</vt:lpstr>
      <vt:lpstr>Strategies</vt:lpstr>
      <vt:lpstr>Stephanie Harvey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</dc:title>
  <dc:creator>claudia ayerbe</dc:creator>
  <cp:lastModifiedBy>claudia ayerbe</cp:lastModifiedBy>
  <cp:revision>45</cp:revision>
  <dcterms:created xsi:type="dcterms:W3CDTF">2013-10-29T17:29:54Z</dcterms:created>
  <dcterms:modified xsi:type="dcterms:W3CDTF">2014-01-28T15:48:22Z</dcterms:modified>
</cp:coreProperties>
</file>